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نهاد خانواده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مدرس : فرح ناز عراقی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5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3337" y="757646"/>
            <a:ext cx="886532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خویشاوندی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خویشاوندی به شبکه ی نسبتا وسیعی از روابط بین افراد گفته می شود که از طریق نسبی یا سببی و از طریق فرزند پذیری به یکدیگر مرتبط 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وسیله ی نظام خویشاوندی می توانیم مناسباتی را که میان خانواده ها موجود است سازمان داده و مشخص کنیم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5909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4331" y="975360"/>
            <a:ext cx="92572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تاثیر صنعتی شدن و شهرنشینی بر خانواده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تدریج که جامعه از الگوی جامعه کشاورز به صنعتی تغییر می یابد ، هم کارکردها و هم اقتدار خانواده ، همراه با آن دگرگون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شاید عمده ترین پیامد و نتیجه ی حرکت از خانواده سنتی روستایی به سمت خانواده شهری و صنعتی جدید ، تحول از نظام خویشاوندی گسترده به خانواده هسته ای غالب بوده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051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2743" y="487680"/>
            <a:ext cx="103806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 تغییر کارکرد خانواده ، از حالت یک واحد تولیدی و مصرفی به یک واحد مصرفی صرف ، دیگر نیازی به استفاده از تعداد بسیار فرزندان و اعضای دیگر خانواده ی وسیع وجود نداشت که در کار خانوادگی ، به طور دسته جمعی شرکت جویند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جوامع شهری ، یک خانواده پر اولاد دشوارتر می تواند هزینه های کمرشکن زندگی را تحمل کند تا خانواده هایی که فرزندان کمتری دارند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7718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303" y="487681"/>
            <a:ext cx="1106859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آثار صنعتی شدن بر خانواده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عصر جدید که تولید اقتصادی از خانواده به کارخانه منتقل شده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موسسات آموزشی رسمی ضروری است که نقش بیشتری را در فرایند اجتماعی شدن ایفا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اغلب ، آماده شدن برای کار در یک جامعه ی شهری ، مستلزم سطح بالای تخصص است که تنها مدارس فنی و حرفه ای و دانشگاهها قادر به ارائه و آموزش آن اند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8749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1" y="444137"/>
            <a:ext cx="1124276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C00000"/>
                </a:solidFill>
              </a:rPr>
              <a:t>مثال 10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تدریج که صنعتی شدن به منزله شیوه ی جدید زندگی پذیرفته می شود و مناطق شهری توسعه می یابند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تعداد مدارس عالی و دانشگاهها و مدارس حرفه ای و فنی و تخصصی افزایش می یابد تا خود را برای ارائه خدمات آموزشی به جمعیت روز افزون مدرسه رو ، آماده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ورود به مشاغل تخصصی و حرفه هایی مانند پزشکی ، وکالت ، مهندسی ، معلمی و مددکاری اجتماعی ، مستلزم اخذ مدارک تخصصی است که تنها دانشکده ها و مدارس تخصصی و رسمی برای صدور آن صلاحیت دارند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828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" y="278674"/>
            <a:ext cx="11652069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پیوندهای خانواده های گسترده به دلایل سه گانه زیر بیش از پیش سست و ضعیف شده است : نخست آنکه فرد در جامه شهری باید از لحاظ جغرافیایی پیوسته جابه جا شود.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دوم آنکه گروههای رسمی برای حل مسائل و مشکلات مردم جای گروههای خویشاوندی و سنتی را می گیرند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سوم آنکه افراد فرصت پیدا کرده اند که با کار و تلاش ، پایگاه مطلوب و دلخواه خود را در جامعه به دست آورند ؛ بدین معنی که از این پس افراد برای کسب منزلت اجتماعی ، فقط وابسته به خانواده خود نبوده ، از طریق تحصیلات و محیطهای اجتماعی ، منزلت اجتماعی دلخواه را کسب می کنند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1506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22811"/>
            <a:ext cx="11521439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مثال 11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جامعه شهری – صنعتی پیچیده ، ارتقای فرد و در نتیجه جایگاه والای او در جامعه ، از طریق شایستگیهای حرفه ای او امکان پذیر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البته فرد برای ارتقای شغلی خود ممکن است به ناچار ، به شهر دیگری منتقل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بدیهی است خانواده ی هسته ای در این فرایند پابرجا می ماند ، اما ارتباط افراد با خانواده گسترده گسسته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افزون بر آن ، فردی که با مشکلات شخصی رو به رو می شود و در یک محیط شهری به کمک نیاز دارد ، به خوبی می تواند به یک متخصص یا همکار حرفه ای که خویشاوندش نیست ، اما می داند چگونه آن مشکل را حل کند ، مراجعه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این دو مورد نشان می دهد که تا چه حد نقش روابط و شبکه خویشاوندی  به دلیل توسعه شهرنشینی و صنعت ، کاهش یافته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06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657" y="705394"/>
            <a:ext cx="100932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انتخاب همسر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بسیاری از جوامع ، انتخاب همسر تحت مقررات و نظارت قواعد درون همسر گزینی و برون همسر گزینی قرار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قاعده درون همسری حکم می کند که فرد ازدواج کننده در داخل گروه معینی که به آن تعلق دارد ازدواج کند و قاعده بـرون همسری ، ازدواج را در بیـرون از دایره گروه خاصی که فرد بدان تعلق دارد تجویز می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299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635" y="287383"/>
            <a:ext cx="1145177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مثال 12</a:t>
            </a:r>
          </a:p>
          <a:p>
            <a:pPr algn="r">
              <a:lnSpc>
                <a:spcPct val="200000"/>
              </a:lnSpc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در ایران ، مانند دیگر جوامع اسلامی ، ازدواج با خویشان نزدیک ممنوع است .در بعضی ادیان ، مانند مسیحیت ، این دایره وسیع تر است و شامل ممنوعیت ازدواج عموزاده ها ، و عمه زاده ها نیز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 وجود این ، در کشوری مثل امریکا ، قانون رسمی انگشت شماری برای تعیین محدوده ی ازدواج وجود دارد ، اما خانواده ها و دوستان انتظار دارند که فرد در داخل نژاد ، مذهب و طبقه اجتماعی خود ازدواج کند و از آن خارج نشود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1956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309" y="217714"/>
            <a:ext cx="1129501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همسر گزینی با دو روش مختلف انجام می گیرد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روش اول که در آن انتخاب معمولا براساس عشق و علاقه استوار است ، انتخاب آزادانه دو طرف اهمیت دارد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روش دوم ، انتخاب در اختیار خانواده هاست و والدین در مورد همسر گزینی فرزندانشان تصمیم می گیرند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زناشویی مبتنی بر عشق و علاقه ، یک ویژگی فرهنگی مغرب زمین و کشورهای صنعتی شده غرب شناخته شده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بسیاری از جوامع ، ازدواج مبتنی بر عشق یک پیش نیاز طبیعی و ضروری و اجتناب ناپذیر به نظر می رسد ، ولی این شیوه در جوامع گوناگون چندان عمومیت ندارد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877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43" y="618309"/>
            <a:ext cx="934429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ساخت خانواده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خانواده یک گروه خویشاوندی است که در اجتماعی کردن فرزندان و برآوردن برخی از نیازهای بنیادی دیگر ، مسئولیت اصلی را به عهده دارد.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خانواده مرکب از گروهی از افراد است که از طریق خون ، ازدواج یا فرزند خواندگی به یکدیگر مربوط و منسوب بوده ، برای مدتی طولانی و نامشخص با هم زندگی می کنند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2582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091" y="365760"/>
            <a:ext cx="1153014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کارایی زناشویی مبتنی بر عشق و علاقه این است که به جوانان کمک می کند که عواطف و محبتی را که خانواده به آنان مبذول می کرد ، به زندگی تازه منتقل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نامزدها به دلایل متعددی پیوند با یکدیگر را می پذیرند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خصوصیاتی را که فرد در همسر آینده خود ، به طور طبیعی جستجو می کند ، شامل جاذبه های گوناگونی مانند مشابهت سنی ، مذهبی ، نژادی ، پایگاه اقتصادی – اجتماعی ، سطح تعلیم و تربیت ، کششها ، زیباییها و قیافه ظاهری اوست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1739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4995" y="792480"/>
            <a:ext cx="95097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مثال 13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معمولا فرد تحصیل کرده و مسلمانی که از یک طبقه متوسط برخاسته ، به احتمال قوی با دختر مسلمان و تا حدی تحصیل کرده از یک طبقه متوسط ، که فاصله سنی آنان چندان زیاد نیست ازدواج خواهد کرد ، اگر چه ممکن است استثنائاتی نیز وجود داشته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8558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143" y="391887"/>
            <a:ext cx="1092054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کارکردهای خانواده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خانواده به عنوان یک نهاد اجتماعی ، معمولا به ایفای وظایف متعددی می پردازد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ماهیت این کارکردها و سطح اجرای آن از یک فرهنگ به فرهنگ دیگر متفاوت است .</a:t>
            </a:r>
          </a:p>
          <a:p>
            <a:pPr algn="r"/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chemeClr val="accent2"/>
                </a:solidFill>
                <a:cs typeface="B Nazanin" panose="00000400000000000000" pitchFamily="2" charset="-78"/>
              </a:rPr>
              <a:t>نظم بخشیدن به رفتارهای جنسی و تولید مثل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چنان که می دانیم ، انسان در عین حال که یک موجود اجتماعی است ، یک موجود زیستی نیز هست و بدین لحاظ دارای علایق جنسی و تمایلاتی است که باید ارضاء شود .</a:t>
            </a:r>
          </a:p>
        </p:txBody>
      </p:sp>
    </p:spTree>
    <p:extLst>
      <p:ext uri="{BB962C8B-B14F-4D97-AF65-F5344CB8AC3E}">
        <p14:creationId xmlns:p14="http://schemas.microsoft.com/office/powerpoint/2010/main" val="501795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452846"/>
            <a:ext cx="1045899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نمادهای جنسی در همه ی جوامع به اشکال معینی خودنمایی می کند ؛ از قبیل نوع لباس پوشیدن ، ادبیات و شعر ، اسطوره ها و افسانه هایی که حاوی مضامین عشقی و نمادی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روابط جنسی دارای یک هدف و کارکرد عملی است و آن جایگزین ساختن اعضای جامعه و استمرار نسلهای مختلف از طریق زاد و ولد طبیعی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عین حال ، جامعه در نظم بخشیدن به مسائل جنسی نیز مسئولیت دارد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8602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686" y="844731"/>
            <a:ext cx="99451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شیوه های دخالت جامعه در مسئله روابط جنسی ، از ممنوعیتهای قاطع و مجازات خلافکاران – جز در مورد همسران – آغاز می شود و تا تشویق به روابط قبل از ازدواج یا روابط غیر معمول جنسی – در بعضی جوامع – را در بر می گیرد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6299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69966"/>
            <a:ext cx="11617234" cy="732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مثال 14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تابوی ممنوعیت ( ازدواج با محارم ) ، به طور اخص ، روابط جنسی را بین برادران و خواهران ، والدین و فرزندان و نوه ها و ازدواج با فرزندان خواهر و برادر و ... را از هر دو جنس ، شدیدا ممنوع می کند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تابوی ممنوعیت ازدواج با محارم ، تقریبا حالت جهان شمول و فرهنگی دارد و در همه جوامعی که تا به حال شناخته شده است ، رواج دارد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شناسان و انسان </a:t>
            </a:r>
            <a:r>
              <a:rPr lang="fa-IR" sz="3200" dirty="0" smtClean="0">
                <a:cs typeface="B Nazanin" panose="00000400000000000000" pitchFamily="2" charset="-78"/>
              </a:rPr>
              <a:t>شناسان بر این امر توافق دارند که چنانچه ازدواج با محارم یک رویه ی عملی و عمومی شده بود ، خانواده ها از انجام وظایف خود ، به عنوان یک واحد کارکردی ، باز می ماندند ؛ زیرا مناسبات خانوادگی و نقشهای خانواده به میزان زیادی دچار آشفتگی و اختلاف می شد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90086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440" y="539931"/>
            <a:ext cx="1040674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مراقبت و نگهداری از کودکان ، معلولان و سالمندان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خانواده در مرحله ی نخست مسئول نگهداری کودک از لحاظ جسمانی و اقتصادی است ؛ زیرا کودکان قادر نیستند وظیفه خود را نسبت به خود ، به تنهایی انجام دهند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افزون بر آن ، خانواده به لحاظ سنتی مسئول نگهداری از معلولان و تامین معیشت سالمندان است .</a:t>
            </a:r>
            <a:r>
              <a:rPr lang="en-US" sz="3200" dirty="0" smtClean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1724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217" y="287383"/>
            <a:ext cx="11556274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اجتماعی کردن کودکان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خانواده ، در طول تاریخ حیات بشری نخستین موسسه برای اجتماعی کردن جوانان و نوجوانان بوده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خانواده ، پس از تولد فرزند ، برای یک مدت نسبتا قابل توجه ، تنها گروهی است که کودک با آن تماس مستمر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همین دلیل ، خانواده در شکل گیری وجهه نظرها ، ارزشها و باور داشتهای کودک نقش اصلی را بر عهده دارد و بر نوع روابطی که فرد با عوامل و نهادهای اجتماعی دیگر دارد ، تاثیر می گذارد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57854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092" y="478972"/>
            <a:ext cx="1161723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تثبیت جایگاه اجتماعی و تعیین پایگاهها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همه ی جوامعی را که تاکنون شناخته ایم ، وارث نظام و قواعدی بوده است که جایگاه و پایگاه اجتماعی کودک ، در خصوص تبار او را مشخص ساخته ، منسوبان و خانواده ای را که شخص بدان تعلق دارد تعیین می کند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سه نوع از نخستین قواعد تبار موجود در جوامع عبارت است از پدر تباری ( که در آن ، کودک در خط خانواده پدری پیوند خویشاوندی خود را حفظ می کند ) ، مادر تباری ( کودک با گروه خویشان مادری پیوند خود را حفظ می کند ) و دوتباره ( که کودک هم با گروه نسبی پدر و هم با گروه نسبی مادر ، پیوند خود را حفظ می کند ).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4272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9966"/>
            <a:ext cx="1193074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فراهم کردن امنیت اقتصادی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بسیاری از جوامع غیر صنعتی ، خانواده به لحاظ اقتصادی ، هم واحد تولیدی و هم واحد مصرفی محسوب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نظر سنتی ، خانواده مسئول پاسخگویی به نیازهای اقتصادی و اساسی اعضای خود بوده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خانواده در جامعه کشاورزی ، هم به منزله یک واحد یکپارچه تولیدی ، محصولات و خدمات مورد نیاز خود را فراهم می کند و هم برای پاسخگویی به نیازمندیهای افرادی از خانواده که قادر به کار کردن نیستند ، عمل می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712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5325" y="478971"/>
            <a:ext cx="99190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تصویر قالبی ما از خانواده که از شوهر ، زن و فرزندان تشکیل می شود ، چنانچه ساخت خانواده را در سراسر تاریخ زندگی بشر مورد ملاحظه قرار دهیم ، نمونه ی چندان جامعی نیست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دانشجوی جامعه شناسی باید توجه داشته باشد که از فرهنگی به فرهنگ دیگر ، تنوع بسیاری در ساخت خانواده ملاحظه می شود و این تنوع ممکن است به صورت های بسیار گوناگونی در جوامع انسانی وجود داشته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344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6617" y="888274"/>
            <a:ext cx="93094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تک همسری عبارت است از ازدواج یک زن با یک مرد ، و این شایع ترین صورت زناشویی را تشکیل می دهد .</a:t>
            </a:r>
          </a:p>
          <a:p>
            <a:pPr algn="r"/>
            <a:endParaRPr lang="fa-IR" sz="3200" dirty="0">
              <a:cs typeface="B Nazanin" panose="00000400000000000000" pitchFamily="2" charset="-78"/>
            </a:endParaRP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چند همسری ، ازدواج یک شخص ، اعم از زن یا مرد ، با بیش از یک همسر است .</a:t>
            </a:r>
          </a:p>
          <a:p>
            <a:pPr algn="r"/>
            <a:endParaRPr lang="fa-IR" sz="3200" dirty="0">
              <a:cs typeface="B Nazanin" panose="00000400000000000000" pitchFamily="2" charset="-78"/>
            </a:endParaRP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چند شوهری ، نوعی چند همسری است که ازدواج یک زن با بیش از یک مرد را مشخص می کند .</a:t>
            </a:r>
          </a:p>
          <a:p>
            <a:pPr algn="r"/>
            <a:endParaRPr lang="fa-IR" sz="3200" dirty="0">
              <a:cs typeface="B Nazanin" panose="00000400000000000000" pitchFamily="2" charset="-78"/>
            </a:endParaRPr>
          </a:p>
          <a:p>
            <a:pPr algn="r"/>
            <a:r>
              <a:rPr lang="fa-IR" sz="3200" smtClean="0">
                <a:cs typeface="B Nazanin" panose="00000400000000000000" pitchFamily="2" charset="-78"/>
              </a:rPr>
              <a:t>چند زنی ، یکی از صورتهای چند همسری است که ازدواج یک مرد با بیش از یک زن را مشخص می کند .</a:t>
            </a:r>
            <a:endParaRPr lang="en-US" sz="320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177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7646" y="513807"/>
            <a:ext cx="1024127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</a:t>
            </a:r>
            <a:r>
              <a:rPr lang="fa-IR" sz="3200" dirty="0" smtClean="0">
                <a:cs typeface="B Nazanin" panose="00000400000000000000" pitchFamily="2" charset="-78"/>
              </a:rPr>
              <a:t>1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مسلم است که تک همسری شایع ترین نوع ازدواج در مغرب زمین است . غالب دولتها یک رشته ممنوعیتهای قانونی را برای فردی که بیش از یک زن داشته باشد اعمال می کنند و همین موضوع در مورد زن نیز صادق است 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مجازات چند همسری – که فرد بیش از یک همسر داشته باشد – ممکن است بسیار جدی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828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8903" y="1018903"/>
            <a:ext cx="99190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</a:t>
            </a:r>
            <a:r>
              <a:rPr lang="fa-IR" sz="3200" dirty="0" smtClean="0">
                <a:cs typeface="B Nazanin" panose="00000400000000000000" pitchFamily="2" charset="-78"/>
              </a:rPr>
              <a:t> 2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جوامعی که چند همسری شیوع دارد ، این امر نمادی از پایگاه اجتماعی فرد محسوب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برخی جوامع داشتن بیش از یک زن مزایای اقتصادی و اجتماعی دارد و مردی که قادر باشد چند زن بگیرد ، از پایگاه والایی در جامعه برخوردار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8905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154" y="1079863"/>
            <a:ext cx="94226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</a:t>
            </a:r>
            <a:r>
              <a:rPr lang="fa-IR" sz="3200" dirty="0" smtClean="0">
                <a:cs typeface="B Nazanin" panose="00000400000000000000" pitchFamily="2" charset="-78"/>
              </a:rPr>
              <a:t>3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چند شوهری در جوامعی معمول بوده که در آن زندگی بسیار دشوار ، زمین نایاب و نگه داشتن زنها با محذورات اقتصادی فراوانی همراه بوده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ازدواج گروهی نیز در بعضی قبایل معمول است و آن ، ازدواج هم زمان چند مرد با چند زن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017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5589" y="931817"/>
            <a:ext cx="87521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مثال 4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امروزه هیچ جامعه ای را نمی توان یافت که ازدواج گروهی به صورت رسمی و پذیرفته در آن رایج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چنین جوامعی در زمان گذشته وجود داشته ، عمدتا متعلق به دوران از هم پاشیدگی جامعه و از هم گسیختگی سازمان اجتماعی بوده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49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263" y="374469"/>
            <a:ext cx="1087700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خانواده هسته ای ، </a:t>
            </a:r>
            <a:r>
              <a:rPr lang="fa-IR" sz="3200" dirty="0" smtClean="0">
                <a:cs typeface="B Nazanin" panose="00000400000000000000" pitchFamily="2" charset="-78"/>
              </a:rPr>
              <a:t>عبارت است از واحد خانوادگی بنیانی که شامل شوهر ، زن و فرزندان است 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گونه واحدها را گاهی خانواده ی زن و شوهری نیز می نامند .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خانواده گسترده ، </a:t>
            </a:r>
            <a:r>
              <a:rPr lang="fa-IR" sz="3200" dirty="0" smtClean="0">
                <a:cs typeface="B Nazanin" panose="00000400000000000000" pitchFamily="2" charset="-78"/>
              </a:rPr>
              <a:t>براساس مناسبات خونی ، شمار زیادی از افراد ، از جمله والدین، فرزندان ، پدر بزرگها ، مادر بزرگها ،عمه ها ، خاله ها ، پسر عمو و دختر عموها و عمه و دایی زاده را شامل می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به این نوع خانواده گاهی خانوار همخون نیز اطلاق می 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875974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1345</TotalTime>
  <Words>2244</Words>
  <Application>Microsoft Office PowerPoint</Application>
  <PresentationFormat>Widescreen</PresentationFormat>
  <Paragraphs>99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B Nazanin</vt:lpstr>
      <vt:lpstr>Corbel</vt:lpstr>
      <vt:lpstr>Tahoma</vt:lpstr>
      <vt:lpstr>Basis</vt:lpstr>
      <vt:lpstr>نهاد خانواده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نهاد خانواده</dc:title>
  <dc:creator>F.Araghi</dc:creator>
  <cp:lastModifiedBy>F.Araghi</cp:lastModifiedBy>
  <cp:revision>19</cp:revision>
  <dcterms:created xsi:type="dcterms:W3CDTF">2020-03-08T13:18:22Z</dcterms:created>
  <dcterms:modified xsi:type="dcterms:W3CDTF">2020-03-23T10:02:51Z</dcterms:modified>
</cp:coreProperties>
</file>