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نام درس : اصول سرپرستی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3200" b="1" dirty="0" smtClean="0"/>
              <a:t>مدرس : فرح ناز عراقی</a:t>
            </a:r>
          </a:p>
          <a:p>
            <a:r>
              <a:rPr lang="fa-IR" sz="3200" b="1" dirty="0" smtClean="0"/>
              <a:t>دانشجویان کاردانی طراحی و دوخت ترم 4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5930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76" y="121025"/>
            <a:ext cx="11981330" cy="8105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مهارت های مدیریت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عمل مدیریت مستلزم استفاده از مهارتهای مدیریتی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عموما توافق بر این است که مدیران ، علاوه بر دانش و تجربه ، لازم است که از مهارتهای ویژه ای نیز برخوردار باشند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مهارت ، عبارت است از توانایی تبدیل دانش به کنش به طوری که به یک عملکرد مطلوب منجر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مهارتهای سه گانه : رابرت کاتز ( 1955) مهارتهای مورد نیاز مدیران را به فنی ، انسانی و ادراکی طبقه بندی کرده است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6572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1164515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مهارت های فنی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یعنی توانایی به کار بردن روش ، فنون ، وسایل و ابزار مورد نیاز برای انجام وظایف خاصی که از راه تجربه و آموزش به دست آمده باشد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چنین دانش هایی ممکن است شامل کارکردن با تجهیزات ، نگهداری از ابزار ، حسابداری ، کار با رایانه ، بهره گیری از فنون ، بازاریابی ، تبلیغات و .... باشد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مهارت های انسانی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شامل توانایی کار با و به وسیله ی مردم ، به انضمام آگاهی از فنون تشویق و به کارگرفتن رهبری موثر از طریق ایجاد ارتباط ، انگیزاننده ها و گرایش ها می باشند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2384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776" y="618565"/>
            <a:ext cx="94667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مهارت های ادراکی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شامل توانایی ادراک مشکلات سازمان ، مفاهیم برنامه ای ، تشخیص موقعیت ها و مسائل و اینکه یک فرد برای چه بخشی از سازمان مناسب است ، می باشد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یک مدیر مهارتهای ادراکی یا مفهومی را برای شناخت روابط فی ما بین عوامل وضعی گوناگون در رابطه با تصمیم گیری به بهترین وجه و به نفع سازمان دارا می باشد ،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168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5117" y="147918"/>
            <a:ext cx="989703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وظایف و فعالیت های مدیریت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صاحب نظران مدیریت معتقدند هر سازمان اجتماعی ( دولتی ، صنعتی ، بازرگانی ، خدماتی ، فرهنگی ، آموزشی ، مذهبی ، نظامی و سیاسی ) که توسط افراد انسانی اداره می شود ، باید وظایف مدیریتی را عهده دار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دسته وظایف حالت عام داشته و برخی از صاحبنظران از آنها تحت عنوان عناصر یا اصول سازمانی نام می برند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این وظایف عبارتند از :</a:t>
            </a:r>
            <a:endParaRPr lang="en-US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8224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988" y="470647"/>
            <a:ext cx="98970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1-برنامه ریزی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برنامه ریزی عبارت از پیش بینی و تدوین برنامه ها و اقدامات لازم می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صورت فرآیند تصمیم گیری در ارزیابی راه کارها و انتخاب بهترین راه کار ، لازم و ضروری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اجرای صحیح دیگر وظایف مدیریت سازماندهی ، هدایت ، کنترل و بسیج منابع نیز بستگی به برنامه ریزی دارد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7392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024" y="147918"/>
            <a:ext cx="1042147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سازماندهی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بعد از تعیین اهداف و فعالیتهای سازمان ، آن سازمان باید توانایی انجام اهداف تعیین شده و دستیابی به آنها را داشته باشد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سازماندهی نیل به هدف را میسر می سازد ، از این رو باید قادر به ایجاد ساخت رسمی براساس ارتباط این مشاغل و واحدها ، حدود اختیارات شاغلین مشاغل ، تشخیص پیچیدگی های سازمان باشد تا زمینه ی نیل به اهداف فراهم گردد.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، سازماندهی عبارت از شناسایی و گروه بندی فعالیتها ، تعیین اختیار و مسئولیتهای شاغلین ، تعیین مراتب سطوح و ایجاد هماهنگی بین وظایف و فعالیتها می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1930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10784541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4000" b="1" dirty="0" smtClean="0">
                <a:cs typeface="B Nazanin" panose="00000400000000000000" pitchFamily="2" charset="-78"/>
              </a:rPr>
              <a:t>3 – هدایت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ارتباط و تعامل مناسب در اجزای انسانی سازمان یعنی رهبر و پیرو ، مدیران و زیردستان در جهت انجام فعالیت های برنامه ریزی شده که موجب کسب اهداف تعیین شده و بقا ، تعادل و رشد سازمانی می گردد.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مدیران با ایجاد ارتباط مناسب زمینه ی نفوذ خود را در کارکنان فراهم نموده و در نتیجه توان برانگیختن آنان را جهت نیل به هدف میسر می سازند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هر حال داشتن رهبری اثر بخش موجب خواهد شد که حداکثر توان کارکنان در خدمت اهداف مدیریت و سازمان قرار گیرد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8378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259" y="0"/>
            <a:ext cx="1035423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4</a:t>
            </a:r>
            <a:r>
              <a:rPr lang="fa-IR" sz="4000" dirty="0" smtClean="0">
                <a:cs typeface="B Nazanin" panose="00000400000000000000" pitchFamily="2" charset="-78"/>
              </a:rPr>
              <a:t>- کنترل </a:t>
            </a:r>
            <a:endParaRPr lang="fa-IR" sz="3200" dirty="0" smtClean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سنجش عملکردها براساس برنامه ها از جمله وظایف مهم همه ی مدیران در هر رده و سطح سازمانی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مدیران با انجام این وظیفه توان جلوگیری از انحرافات برنامه ها را پیدا کرده و قادر به انجام اقدامات اصلاحی در راستای برنامه ها خواهند شد .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</a:t>
            </a:r>
            <a:r>
              <a:rPr lang="fa-IR" sz="3600" b="1" dirty="0" smtClean="0">
                <a:cs typeface="B Nazanin" panose="00000400000000000000" pitchFamily="2" charset="-78"/>
              </a:rPr>
              <a:t>- هماهنگی </a:t>
            </a:r>
            <a:endParaRPr lang="fa-IR" sz="3200" b="1" dirty="0" smtClean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یعنی ، به هم پیوستن و وحدت بخشیدن همه ی کوششها و فعالیتها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0456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3035" y="806824"/>
            <a:ext cx="90767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تعریف اختیار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اجازه ، قدرت ، حق قانونی که توسط یک حکم به شخصی داده می شود .</a:t>
            </a:r>
          </a:p>
          <a:p>
            <a:pPr algn="r"/>
            <a:endParaRPr lang="fa-IR" sz="3200" dirty="0">
              <a:cs typeface="B Nazanin" panose="00000400000000000000" pitchFamily="2" charset="-78"/>
            </a:endParaRPr>
          </a:p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مسئولیت چیست ؟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پاسخگویی در مقابل اختیاراتی که به شخص داده شده است مسئولیت انواع مختلفی دارد مثل مسئولیت اجتماعی ، حقوقی و ....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417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1670" y="121024"/>
            <a:ext cx="1000461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یک سرپرست در مقابل چه کسانی مسئول است 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یک سرپرست در مقابل مدیران بالادستی ( گزارش دادن به مدیر بالادستی)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یک سرپرست در مقابل زیردستان ( کنترل و آموزش ) 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یک سرپرست در مقابل سایر سرپرستان : ایجاد ارتباط و هماهنگی بین مدیران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مسئولیت در مقابل محیط کار : نظم ، مراقبت ، حفاظت از وسایلی که به کارمند سپرده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مسئولیت در مقابل کار : در کار کمیت و کیفیت مهم است .</a:t>
            </a:r>
          </a:p>
        </p:txBody>
      </p:sp>
    </p:spTree>
    <p:extLst>
      <p:ext uri="{BB962C8B-B14F-4D97-AF65-F5344CB8AC3E}">
        <p14:creationId xmlns:p14="http://schemas.microsoft.com/office/powerpoint/2010/main" val="264043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176" y="94129"/>
            <a:ext cx="1089211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مدیران خط سرپرستی معمولا ناظر خوانده می شوند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مثال در یک کارخانه ی تولیدی ، مدیر خط اول ممکن است سرکارگر نامیده شود و یا در یک سیستم ورزشی به عنوان مربی شناخته شود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مدیران میانی ممکن است عناوینی نظیر رئیس بخش ، مسئول پروژه ، رئیس واحد یا مدیر قسمت داشته باشند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راس سازمان یا منطقه بالای سازمان به طور نمونه ممکن است عناوینی مانند رئیس موسسه ، جانشین رئیس ، وزیر ، فرمانده عملیاتی ، مدیر اجرایی ، معاونین ، رئیس هیات امنا و غیره را دارا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0541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4812" y="0"/>
            <a:ext cx="1031389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یک مسیر خدمتی ممکن است افراد سطوح مطروحه را در یک کارخانه تولیدی به تدریج از کارگر و یا زیردست به سرکارگر ، مباشر ، برنامه ریز ، معاون سرپرست کارگاه ، معاون کارخانه ، مدیر کارخانه ، مدیر عملیاتی، مدیر منطقه ، معاون رئیس و رئیس طی نماید و یا در یک مرکز آموزشی در طی 25 سال خدمت ، شاغل کار خود را در ابتدا با عنوان مدرس ، رئیس گروه ، رئیس بخش ، معاون و سرپرست طی نماید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850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366" y="134471"/>
            <a:ext cx="1032734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تعاریف مدیریت 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1-مدیریت عبارت است از انجام عملیات برای حصول به هدف یا هدفهای از پیش تعیین شده ، از طریق هدایت و تلفیق مساعی افراد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2-مدیریت عبارت است از استفاده مناسب از منابع و امکانات موجود به منظور نیل به هدف یا هدفهای معین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3-مدیریت عبارت است از نیل به هدف یا هدفهای موسسه با صرف حداقل هزینه و زمان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 مدیریت را می توان علم و هنر متشکل و هماهنگ کردن و رهبری و کنترل فعالیتهای گروهی به منظور حصول به هدف یا هدفهای مشترک خاص تعریف کرد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859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364" y="1"/>
            <a:ext cx="10206317" cy="742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5-مدیریت عبارت است از استفاده مناسب از منابع مادی و انسانی به منظور دست یافتن به هدف یا هدفهای موسسه از طریق انجام عملیات مربوط به برنامه ریزی ، سازماندهی ، هماهنگی ، رهبری و کنترل با توجه به عوامل محیطی فرهنگی موسسه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6-مدیریت عبارت است از علم و هنر یافتن و به کار گماردن شایسته ترین افراد ، تلفیق مساعی فکری و جسمی آنان و هماهنگ کردن این مساعی در جهت هدف یا هدفهای مورد نظر موسسه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7-مدیریت عبارت است از تامین هدف یا هدفهای سازمان با حداکثر نتایج و حداقل مساعی از طریق استفاده از وسایل و تکنیک های پیشرفته و مناسب برنامه ریزی ، سازماندهی ، هماهنگی ، رهبری و کنترل در چارچوب محیط فرهنگی و خلق و خوی اجتماعی موسسه.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6244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0730753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cs typeface="B Nazanin" panose="00000400000000000000" pitchFamily="2" charset="-78"/>
              </a:rPr>
              <a:t>سطوح مدیریت و انواع مدیران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انجام دادن فعالیتهای منظم مدیریت در سازمانها بر عهده ی افرادی است که مدیر نامیده می شوند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طور کلی ، عنوان مدیر به کسی اطلاق می شود که در قبال زیردستان و سایر منابع سازمانی مسئولیت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تقریبا همه ی مدیران سازمانها یک وجه مشترک دارند – زیردستان ، یعنی افرادی که زیر نظر آنها کار می کنند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اغلب موارد ، غیر مدیران سازمان هم یک وجه مشترک دارند ، آنها هیچ زیردستی ندارند ، بلکه با ابزار و تجهیزات کار می کنند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451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812" y="147918"/>
            <a:ext cx="1024665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بنابر این ، بود و نبود زیردستان ، عامل مفیدی در کمک به تعریف و تشخیص مدیران سازمان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مدیران سازمانها را می توان به عنوان گروهی متمایز از مالکان و کارکنان تفکیک کرد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سازمانها برای تعریف ، توصیف و طبقه بندی گروه افرادی که فعالیت مدیریت را انجام می دهند ، عناوین و اصطلاحات مختلفی به کار می برند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متداول ترین طبقه بندی مدیران ، برحسب سطوح سه گانه ی مدیریت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945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21025"/>
            <a:ext cx="10354235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مدیران خط مقدم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پایین ترین سطح مدیران در سازمان که مسئولیت آنان هدایت و سرپرستی کارکنان عملیات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رده ی مدیران غالبا سرپرست نامیده می شوند .</a:t>
            </a:r>
          </a:p>
          <a:p>
            <a:pPr algn="r">
              <a:lnSpc>
                <a:spcPct val="15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مدیران میانی 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مدیریت میانی به بیشتر از یک سطح مدیریت در سازمان اشاره می کند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مدیران مسئولیت هدایت فعالیتهای سایر مدیران و گاهی نیز فعالیتهای کارکنان عملیات را برعهده دارند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یک مسئولیت مهم مدیران میانی هدایت فعالیتهایی است که در واقع به اجرای خط مشی های سازمانی منجر می شوند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مدیران بخشها ، واحدها ، و مناطق از جمله مدیران میانی محسوب می شوند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010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388" y="645459"/>
            <a:ext cx="970877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مدیران عالی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بالاترین سطح مدیران در سازمان ، مرکب از گروه کوچکی از مدیران است که مسئولیت مدیریت کل سازمان را برعهده دارند ، خط مشی های سازمانی را تهیه می کنند ، و روابط متقابل سازمان با محیط آن را هدایت می کنند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عناوین نوعی مدیران عالی عبارت اند از : رئیس سازمان ، مدیر عامل و معاونان ، این عناوین از سازمانی به سازمانی متفاوت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234867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117</TotalTime>
  <Words>1518</Words>
  <Application>Microsoft Office PowerPoint</Application>
  <PresentationFormat>Widescreen</PresentationFormat>
  <Paragraphs>81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B Nazanin</vt:lpstr>
      <vt:lpstr>Times New Roman</vt:lpstr>
      <vt:lpstr>Trebuchet MS</vt:lpstr>
      <vt:lpstr>Berlin</vt:lpstr>
      <vt:lpstr>نام درس : اصول سرپرستی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درس : اصول سرپرستی</dc:title>
  <dc:creator>F.Araghi</dc:creator>
  <cp:lastModifiedBy>F.Araghi</cp:lastModifiedBy>
  <cp:revision>13</cp:revision>
  <dcterms:created xsi:type="dcterms:W3CDTF">2020-03-13T16:36:05Z</dcterms:created>
  <dcterms:modified xsi:type="dcterms:W3CDTF">2020-03-13T18:33:42Z</dcterms:modified>
</cp:coreProperties>
</file>