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بیماری های شغلی چگونه شناخته می شود ؟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cs typeface="B Lotus" panose="00000400000000000000" pitchFamily="2" charset="-78"/>
              </a:rPr>
              <a:t>مدرس : فرح ناز عراقی </a:t>
            </a:r>
            <a:endParaRPr lang="en-US" b="1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1034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1051" y="60960"/>
            <a:ext cx="97536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وجود نظام نگهداری و تعمیرات پیشگیری کننده ، موجب آمادگی همیشگی دستگاهها می گردد و از بروز بسیاری از خطرات جلوگیری می نماید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چون بسیاری از سوانح به علت روش غلط نگهداری و تعمیرات غیر برنامه ای توسط افراد ناآگاه و بی تجربه رخ می دهند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امروزه سازمانـهای پیشرو بـرای داشتن ماشین آلات آمـاده و پیشگیری از خطرهای مربوط به روش نگهداری ناقص و غلط به نگهداری و تعمیرات جامع روی آورده اند .</a:t>
            </a:r>
          </a:p>
          <a:p>
            <a:pPr algn="r"/>
            <a:r>
              <a:rPr lang="fa-IR" sz="3200" dirty="0" smtClean="0">
                <a:cs typeface="B Lotus" panose="00000400000000000000" pitchFamily="2" charset="-78"/>
              </a:rPr>
              <a:t>این روش ضریب ایمنی را بالا برده و هزینه های نگهداری را به حداقل می رساند .</a:t>
            </a:r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199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6846" y="627017"/>
            <a:ext cx="873469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بیماریهای ناشی از عوامل شیمیایی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کلیه مواد اولیه ، مواد خام ، مواد مصنوعی به صورت جـامد ، مایع و گاز که در صنعت تولید و یا به کار گرفته می شوند ، به عنوان عوامل شیمیایی محیط کار مورد مطالعه قرار می گیرند ، این مواد مصنوعی و یا طبیعی و دارای منشاء گیاهی ، معدنی و یا آلی می باشند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تاثیرات فیزیولوژیک مواد شیمیایی متفاوت است .</a:t>
            </a:r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6074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8137" y="566057"/>
            <a:ext cx="91701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مهمترین مواد شیمیایی زیان آور به این شرح طبقه بندی می شوند :</a:t>
            </a:r>
          </a:p>
          <a:p>
            <a:pPr algn="r"/>
            <a:r>
              <a:rPr lang="fa-IR" sz="3200" dirty="0" smtClean="0">
                <a:cs typeface="B Titr" panose="00000700000000000000" pitchFamily="2" charset="-78"/>
              </a:rPr>
              <a:t>الف ) مواد التهاب آور و محرک :</a:t>
            </a:r>
            <a:r>
              <a:rPr lang="fa-IR" sz="3200" dirty="0" smtClean="0">
                <a:cs typeface="B Lotus" panose="00000400000000000000" pitchFamily="2" charset="-78"/>
              </a:rPr>
              <a:t>این مواد تحریک کننده بوده و ایجاد التهاب می نمایند .</a:t>
            </a:r>
          </a:p>
          <a:p>
            <a:pPr algn="r"/>
            <a:r>
              <a:rPr lang="fa-IR" sz="3200" dirty="0" smtClean="0">
                <a:cs typeface="B Lotus" panose="00000400000000000000" pitchFamily="2" charset="-78"/>
              </a:rPr>
              <a:t>ب) مواد خفگی آور : موادی مانند منواکسید کربن و گازهایی مانند اتان و متان .</a:t>
            </a:r>
          </a:p>
          <a:p>
            <a:pPr algn="r"/>
            <a:r>
              <a:rPr lang="fa-IR" sz="3200" dirty="0" smtClean="0">
                <a:cs typeface="B Lotus" panose="00000400000000000000" pitchFamily="2" charset="-78"/>
              </a:rPr>
              <a:t>ج) مواد بیهوش کننده و مخدر : این مواد بر روی سلسله اعصاب مرکزی تاثیر گذارده و بدن را سست می نمایند .</a:t>
            </a:r>
          </a:p>
          <a:p>
            <a:pPr algn="r"/>
            <a:r>
              <a:rPr lang="fa-IR" sz="3200" smtClean="0">
                <a:cs typeface="B Lotus" panose="00000400000000000000" pitchFamily="2" charset="-78"/>
              </a:rPr>
              <a:t>د ) سموم سیستمیک : این سمها سیستمهای بدن را از کار می اندازند و یا تخریب می کنند .</a:t>
            </a:r>
            <a:endParaRPr lang="en-US" sz="320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925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2971" y="0"/>
            <a:ext cx="9779726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بیماری های ناشی از عوامل زیستی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عوامل زیستی محیط کار متنوع می باشند و مهمترین آنها عبارت از ریکتزیا ، باکتری ، قارچ ، انگل و ... هستند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عمده ترین بیماریهای مربوط به عوامل زیستی عبارتند از :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ویروسها :</a:t>
            </a:r>
            <a:r>
              <a:rPr lang="fa-IR" sz="3200" dirty="0" smtClean="0">
                <a:cs typeface="B Nazanin" panose="00000400000000000000" pitchFamily="2" charset="-78"/>
              </a:rPr>
              <a:t> هاری ، پسی تاکوز، هپاتیت ویروسی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ریکتزیاها :</a:t>
            </a:r>
            <a:r>
              <a:rPr lang="fa-IR" sz="3200" dirty="0" smtClean="0">
                <a:cs typeface="B Nazanin" panose="00000400000000000000" pitchFamily="2" charset="-78"/>
              </a:rPr>
              <a:t> تب کیو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باکتریها : </a:t>
            </a:r>
            <a:r>
              <a:rPr lang="fa-IR" sz="3200" dirty="0" smtClean="0">
                <a:cs typeface="B Nazanin" panose="00000400000000000000" pitchFamily="2" charset="-78"/>
              </a:rPr>
              <a:t>سیاه زخم ، کزاز ، سل ، طاعون ، تب مالت ، تولارمی ، لپتوسپیروز 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قارچها :</a:t>
            </a:r>
            <a:r>
              <a:rPr lang="fa-IR" sz="3200" dirty="0" smtClean="0">
                <a:cs typeface="B Nazanin" panose="00000400000000000000" pitchFamily="2" charset="-78"/>
              </a:rPr>
              <a:t> درماتوفیتوز ، هیستوپلاسموز ، آسپرژیلوز</a:t>
            </a:r>
          </a:p>
          <a:p>
            <a:pPr algn="r"/>
            <a:r>
              <a:rPr lang="fa-IR" sz="3200" b="1" dirty="0" smtClean="0">
                <a:solidFill>
                  <a:srgbClr val="FFC000"/>
                </a:solidFill>
                <a:cs typeface="B Nazanin" panose="00000400000000000000" pitchFamily="2" charset="-78"/>
              </a:rPr>
              <a:t>انگلها :</a:t>
            </a:r>
            <a:r>
              <a:rPr lang="fa-IR" sz="3200" dirty="0" smtClean="0">
                <a:cs typeface="B Nazanin" panose="00000400000000000000" pitchFamily="2" charset="-78"/>
              </a:rPr>
              <a:t> کرم قلابدار ، بیلارزیوز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9604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4891" y="566057"/>
            <a:ext cx="940525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بیماری های ناشی از عوامل روانی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زندگی ماشینی موجب افزایش اختلالات و بیماریهای روانی گردیده است . 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شرایط کنونی بسیاری افراد از ناراحتی و نگرانی رنج می برند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کشورهای پیشرفته صنعتی 3 % غیبت های کارکنان منشاء روانی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علت های بسیاری برای افزایش اختلالات روانی ذکر گردیده که شاید مهمترین آنها مشکل عدم سازگاری انسان با ماشین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1065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0091" y="182881"/>
            <a:ext cx="930075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البته فقط محیط کار برای فرد ایجاد تنش نمی کند بلکه محیط زندگی تا حدی زیادی تنش زا می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 نظر طب کار ، خستگی بیش از حد مهمترین عامل ایجاد اختلالات روانی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خستگی ناشی از کار اگر به شکل کامل برطرف نشود ، حالت خستگی حاد ( سورمناژ) بوجود آمده و در نهایت موجب اختلال روانی می گردد.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خستگی ناشی از کار              خستگی حاد          اختلال روانی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3485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6218" y="609600"/>
            <a:ext cx="88653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خستگی حاد هنگامی پدید می آید که خستگی روزانه در اثر استراحت برطرف نشود و هر روز مقداری باقی مانده و انباشته گردد که در این حالت عوارضی مانند : کاهش نیروی کار ، بی حوصلگی ، بی علاقه بودن ، بی تفاوتی ، عصبانیت و تحریک پذیری ، سردرد ، درد ستون فقرات و بیخوابی که نشانه های خستگی حاد هستند ، بروز می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5899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1749" y="130629"/>
            <a:ext cx="1010194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مواردی خستگی حاد موجب نگرش منفی نسبت به خویش ، خودخوری ، احساس حقارت ، بدبینی ، نفرت ، رنج روحی ، اضطراب ، ترس و وحشت ، آشفتگی می گردد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خستگی حاد زمینه را برای حادثه پذیری فرد آماده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افرادی که دچار خستگی حاد می شوند در هر لحظه در معرض خطر قرار دارند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افراد هیجان پذیر بوده ، در خود فرو می روند و تمرکز خود را از دست می دهند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1982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2743" y="121920"/>
            <a:ext cx="10485119" cy="7531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مهمترین علت های اختلال های روانی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بجز خستگی حاد علتهای دیگری نیز موجب اختلالات رفتاری می شوند ، مهمترین این علتها عبارتند از :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الف ) ناسازگاری با محیط کار – </a:t>
            </a:r>
            <a:r>
              <a:rPr lang="fa-IR" sz="3200" dirty="0" smtClean="0">
                <a:cs typeface="B Nazanin" panose="00000400000000000000" pitchFamily="2" charset="-78"/>
              </a:rPr>
              <a:t>افرادی که بدون گذراندن دوره های آموزشی و کارورزی به محیط کار وارد می شوند ، با مشکلات گوناگونی روبرو می شوند که موجب بی تفاوتی ، کارآیی اندک ، غیبت از کار ، رفتار پرخاشگرانه و تهاجمی و خستگی آنها می گردد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ناآشنا بودن محیط کار ، انتخاب شغل نامناسب و عدم تامین شغلی منشاء نگرانی و ناراحتی این گونه افراد می باشد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0068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1051" y="200297"/>
            <a:ext cx="984068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ب ) پیری – </a:t>
            </a:r>
            <a:r>
              <a:rPr lang="fa-IR" sz="3200" dirty="0" smtClean="0">
                <a:cs typeface="B Nazanin" panose="00000400000000000000" pitchFamily="2" charset="-78"/>
              </a:rPr>
              <a:t>افراد بالای 50 سال از خستگی ، بی خوابی ، کم خوابی ، بدخوابی و ضعف حافظه رنج می برند و این موارد بر مشکلات آنها می افزاید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ج ) شروع دوباره کار بعد از حادثه یا بیماری –</a:t>
            </a:r>
            <a:r>
              <a:rPr lang="fa-IR" sz="3200" dirty="0" smtClean="0">
                <a:cs typeface="B Nazanin" panose="00000400000000000000" pitchFamily="2" charset="-78"/>
              </a:rPr>
              <a:t> سوانحی که باعث ضربه مغزی می شوند و یا حالت ناتوانی بعد از بیماری ، شروع دوباره کار را برای افراد دشوار می کند ، این افراد هیجان پذیر می شوند و اضطراب دارند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74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0126" y="95794"/>
            <a:ext cx="1051995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هر کشوری فهرستی از بیماریهای شغلی تهیه کرده و مسئولین بهداشت کار با کسانی که به این بیماریها مبتلا می شوند طبق قانون بیماریهای شغلی رفتار می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ولی در مواردی که بیماری خاصی در فهرست بیماریهای شغلی نیامده باشد شورای پزشکی تشکیل جلسه داده و در مورد آن بیماری از نظر شغلی بودن ، نظر می دهد ، در شورا بطور معمول یک پزشک معالج متخصص شرکت دارند ، این پزشکان در مورد بیماری های شغلی تصمیم گیری می نمایند .</a:t>
            </a:r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7301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4697" y="1"/>
            <a:ext cx="11016343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د ) مسئولیت بیش از توان فرد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فردی که بیش از توان و ظرفیت خود مسئولیت می پذیرد ، آسیب پذیر و شکننده خواهد شد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chemeClr val="accent4"/>
                </a:solidFill>
                <a:cs typeface="B Nazanin" panose="00000400000000000000" pitchFamily="2" charset="-78"/>
              </a:rPr>
              <a:t>ه ) جلوگیری از پیشرفت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میل به پیشرفت یکی از انتظامات اساسی افراد می باشد و به هر علتی که این انتظار برآورده نگردد ، فرد دچار تنش گردیده و تداوم تنش موجب اختلالات روانی می شود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chemeClr val="accent6"/>
                </a:solidFill>
                <a:cs typeface="B Nazanin" panose="00000400000000000000" pitchFamily="2" charset="-78"/>
              </a:rPr>
              <a:t>و ) علتهای دیگر : </a:t>
            </a:r>
            <a:r>
              <a:rPr lang="fa-IR" sz="3200" dirty="0" smtClean="0">
                <a:cs typeface="B Nazanin" panose="00000400000000000000" pitchFamily="2" charset="-78"/>
              </a:rPr>
              <a:t>برخی از علتها مربوط به کار نیستند و جنبه خانوادگی و یا ارثی دارند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646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5623" y="1"/>
            <a:ext cx="1036319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طبقه بندی بیماریهای شغلی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بیماری های شغلی طبقه بندی گوناگون دارد ولی بهترین روش طبقه بندی این بیماریها ، توجه به عوامل ایجاد این بیماری ها می باشد ، در این نوع طبقه بندی بیماریها را به 5 دسته تقسیم می کنند: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1-بیماری های ناشی از عوامل فیزیکی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2-بیماریهای ناشی از عوامل مکانیکی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3- بیماریهای ناشی از عوامل شیمیایی</a:t>
            </a:r>
          </a:p>
          <a:p>
            <a:pPr algn="r"/>
            <a:r>
              <a:rPr lang="fa-IR" sz="3200" dirty="0" smtClean="0">
                <a:cs typeface="B Lotus" panose="00000400000000000000" pitchFamily="2" charset="-78"/>
              </a:rPr>
              <a:t>4- بیماریهای ناشی از عوامل زیستی</a:t>
            </a:r>
          </a:p>
          <a:p>
            <a:pPr algn="r"/>
            <a:r>
              <a:rPr lang="fa-IR" sz="3200" dirty="0" smtClean="0">
                <a:cs typeface="B Lotus" panose="00000400000000000000" pitchFamily="2" charset="-78"/>
              </a:rPr>
              <a:t>5- بیماریهای ناشی از عوامل روانی</a:t>
            </a:r>
          </a:p>
          <a:p>
            <a:pPr algn="r"/>
            <a:endParaRPr lang="fa-IR" sz="3200" dirty="0" smtClean="0">
              <a:cs typeface="B Titr" panose="00000700000000000000" pitchFamily="2" charset="-78"/>
            </a:endParaRPr>
          </a:p>
          <a:p>
            <a:pPr algn="r"/>
            <a:endParaRPr lang="en-US" sz="32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079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3006" y="130629"/>
            <a:ext cx="994518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بیماری های ناشی از عوامل فیزیکی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این گروه از بیماریها در نتیجه تاثیر عوامل فیزیکی موجود در محیط کار بوجود می آیند ؛ این عوامل عبارتند از :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الف) بیماریهای ناشی از گرما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ب ) بیماریهای ناشی از سرما 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ج) بیماریهای ناشی از سر و صدا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د ) بیماریهای ناشی از تغییرات فشار هوا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ه ) بیماریهای ناشی از نور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و ) بیماریهای ناشی از ارتعاش </a:t>
            </a:r>
          </a:p>
          <a:p>
            <a:pPr algn="r"/>
            <a:r>
              <a:rPr lang="fa-IR" sz="3200" dirty="0" smtClean="0">
                <a:cs typeface="B Lotus" panose="00000400000000000000" pitchFamily="2" charset="-78"/>
              </a:rPr>
              <a:t>ز ) بیماریهای ناشی از تشعشع مواد رادیو اکتیو</a:t>
            </a:r>
          </a:p>
          <a:p>
            <a:pPr algn="r"/>
            <a:r>
              <a:rPr lang="fa-IR" sz="3200" dirty="0" smtClean="0">
                <a:cs typeface="B Lotus" panose="00000400000000000000" pitchFamily="2" charset="-78"/>
              </a:rPr>
              <a:t>ح ) بیماریهای ناشی از رطوبت  </a:t>
            </a:r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148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256" y="104504"/>
            <a:ext cx="998002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بیماری های ناشی از عوامل مکانیکی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کاربرد ابزار و وسایل در برخی از افراد موجب فشار بر روی مفصلها گردیده و عوارضی مانند پینه بستن و کرامپ های عضلانی را بدنبال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عوامل مکانیکی شامل انواع ماشینهایی است که در کار مورد استفاده قرار می گیرند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در بهداشت صنعتی در مورد چگونگی کاربرد ماشین آلات به صورتی که سلامت افراد تامین گردد ، بحث های بسیاری مطرح گردیده است .</a:t>
            </a:r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553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8835" y="383177"/>
            <a:ext cx="9448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علم ارگونومی ( مهندسی عوامل انسانی ) در سال 1961 به صورت آمیزه ای از زیست شناسی و علوم مهندسی شکل گرفت ، هدف این علم بالا بردن بازده ماشین آلات و تامین بهداشت و سلامت افرادی است که با ماشین کار می کنند و نیز چگونگی تطبیق کار ماشین با انسان و یا به عبارت دیگر چگونگی سازگاری انسان با ماشین در این علم مورد مطالعه و بررسی قرار می گیرد .</a:t>
            </a:r>
          </a:p>
          <a:p>
            <a:pPr algn="r"/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3966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4298" y="0"/>
            <a:ext cx="98232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بهر حال زمانی که انسان با ماشین کار می کند می باید از راحتی و آرامش و ایمنی بهره مند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به همین منظور طرح ریزی صحیح ماشین آلات اهمیت بسیاری می یابد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طراحی و ساخت ماشین آلات باید به نحوی باشد که در وهله اول در هنگام کار با آنها خطری جدی افراد را تهدید نکند و دیگر اینکه کاربا ماشین آسان باشد و برای فرد انجام دهنده کار ناراحتی بدنبال نداشته باشد .</a:t>
            </a:r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867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6217" y="653143"/>
            <a:ext cx="929204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وجود حفاظ ایمنی یکی از شرایط ضروری کار است که باید متناسب با طراحی ماشین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استفاده از کلیدهای خودکار که در مواقع لازم عمل می نمایند ، ضریب ایمنی ماشین آلات را بالا برده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آموزش کارکنان برای استفاده صحیح از ماشین آلات و وسائل از نظر پیشگیری خطرهای مربوط به عوامل مکانیکی موثرترین راه می باشد .</a:t>
            </a:r>
          </a:p>
          <a:p>
            <a:pPr algn="r"/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739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1680" y="478971"/>
            <a:ext cx="898724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در تهیه ماشین آلات باید دقت داشت تا پیشرفته ترین دستگاه از نظر ایمنی انتخاب و خریداری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Lotus" panose="00000400000000000000" pitchFamily="2" charset="-78"/>
              </a:rPr>
              <a:t>دستگاههایی که حفاظ برای آنها از ابتدا طراحی نشده ، بهتر است تهیه نشود چون تجربه نشان داده که حفاظهای دست ساز یـا حفاظهایی که افراد برای دستگاه خود می سازند در عمل از کـارآئی لازم بـرخوردار نبوده و بر مشکلات ایمنی می افزایند .</a:t>
            </a:r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8316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385</TotalTime>
  <Words>1483</Words>
  <Application>Microsoft Office PowerPoint</Application>
  <PresentationFormat>Widescreen</PresentationFormat>
  <Paragraphs>79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 Lotus</vt:lpstr>
      <vt:lpstr>B Nazanin</vt:lpstr>
      <vt:lpstr>B Titr</vt:lpstr>
      <vt:lpstr>Corbel</vt:lpstr>
      <vt:lpstr>Parallax</vt:lpstr>
      <vt:lpstr>بیماری های شغلی چگونه شناخته می شود 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بیماری های شغلی چگونه شناخته می شود ؟</dc:title>
  <dc:creator>F.Araghi</dc:creator>
  <cp:lastModifiedBy>F.Araghi</cp:lastModifiedBy>
  <cp:revision>13</cp:revision>
  <dcterms:created xsi:type="dcterms:W3CDTF">2020-04-05T07:02:05Z</dcterms:created>
  <dcterms:modified xsi:type="dcterms:W3CDTF">2020-04-05T18:25:11Z</dcterms:modified>
</cp:coreProperties>
</file>