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گام دوم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مدرس : فرح ناز عراقی </a:t>
            </a:r>
          </a:p>
          <a:p>
            <a:r>
              <a:rPr lang="fa-IR" dirty="0" smtClean="0"/>
              <a:t>درس کارآفرینی  رشته طراحی و دوخت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663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006" y="87086"/>
            <a:ext cx="1132985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chemeClr val="accent6"/>
                </a:solidFill>
                <a:cs typeface="B Nazanin" panose="00000400000000000000" pitchFamily="2" charset="-78"/>
              </a:rPr>
              <a:t>آیا می دانید افراد کارآفرین دارای چه ویژگی هایی هستند ؟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اکثر تعاریفی که از کارآفرینان وجود دارد ، تعاریفی است که بیشتر ویژگی های فردی کارآفرینان را بیان می کند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تلاش روانشناسان بیشتر در جهت یافتن ویژگی های شخصیتی مشترک کارآفرینان و سعی جامعه شناسان در جهت یافتن ویژگی های جمعیت شناختی این افراد بوده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روانشناسان ویژگی های مختلفی را برای افراد کارآفرین ذکر کرده اند ، اما ویژگی هایی که در اکثر تعاریف آنها مشترک است ، به شرح ذیل است :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75202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74" y="113211"/>
            <a:ext cx="11573692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الف: ویژگی های روانشناختی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solidFill>
                  <a:srgbClr val="C00000"/>
                </a:solidFill>
                <a:cs typeface="B Nazanin" panose="00000400000000000000" pitchFamily="2" charset="-78"/>
              </a:rPr>
              <a:t>1</a:t>
            </a:r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- خطر پذیری : </a:t>
            </a:r>
            <a:r>
              <a:rPr lang="fa-IR" sz="3200" dirty="0" smtClean="0">
                <a:cs typeface="B Nazanin" panose="00000400000000000000" pitchFamily="2" charset="-78"/>
              </a:rPr>
              <a:t>همان طور که در تعریف کارآفرینی گفته شد ، فرآیند کارآفرینی همراه با خطرپذیری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کارآفرینان عموما پذیرندگان خطرهای مطالعه شده و مدیریت پذیر یا حساب شده هستند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آنان ضرورتا به دنبال کارهای پر خطر نمی روند ، اما علاقه مند هستند تا برای آغاز یک فعالیت اقتصادی معمولی به مقدار متعادلی خطر پذیری کنند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البته مخاطره پذیری کارافرینان به این معنی نیست که آنها در کارشان قمار می کنند ، بلکه در اقدام بکارهای پر مخاطره ، بسیار حساب شده و با دقت عمل می کنند و تمام تلاش خود را بکار می گیرند تا احتمالات را به نفع خود تغییر دهند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2598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669" y="78377"/>
            <a:ext cx="11739154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بلکه در اقدام بکارهای پر مخاطره ، بسیار حساب شده و با دقت عمل می کنند و تمام تلاش خود را بکار می گیرند تا احتمالات را به نفع خود تغییر دهند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اگر شما هم می خواهید کارآفرین شوید ، باید سعی کنید که این ویژگی ها را در خود بوجود آورید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سعی کنید مهارتهای خود را در موارد مختلف امتحان کنید و دست به کاری بزنید که احتمال شکست در آن وجود دارد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هر چند این کار از نظر دیگران احمقانه باشد ، اما شما باید به توانایی ها و امکان موفقیت خود اعتماد و ایمان داشته باشید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8217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1051" y="635726"/>
            <a:ext cx="910045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chemeClr val="accent4"/>
                </a:solidFill>
                <a:cs typeface="B Nazanin" panose="00000400000000000000" pitchFamily="2" charset="-78"/>
              </a:rPr>
              <a:t>2</a:t>
            </a:r>
            <a:r>
              <a:rPr lang="fa-IR" sz="3200" b="1" dirty="0" smtClean="0">
                <a:solidFill>
                  <a:srgbClr val="00B050"/>
                </a:solidFill>
                <a:cs typeface="B Nazanin" panose="00000400000000000000" pitchFamily="2" charset="-78"/>
              </a:rPr>
              <a:t>-استقلال طلبی: </a:t>
            </a:r>
            <a:r>
              <a:rPr lang="fa-IR" sz="3200" dirty="0" smtClean="0">
                <a:cs typeface="B Nazanin" panose="00000400000000000000" pitchFamily="2" charset="-78"/>
              </a:rPr>
              <a:t>کارآفرینان افراد مستق و استواری هستند که علاقه شدیدی به کنترل داشتن بر امور دارند ، آنها نیاز زیاد به استقلال دارند ، تا بتوانند تصمیمشان را خودشان بگیرند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یکی از مهم ترین دلایلی که آنها فعالیت اقتصادی شان را آغاز کرده اند ، اجتناب از کار کردن برای دیگران است .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آنها تمایل دارند رهبر باشند تا پیرو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3809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377" y="95794"/>
            <a:ext cx="12026537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chemeClr val="accent6"/>
                </a:solidFill>
                <a:cs typeface="B Nazanin" panose="00000400000000000000" pitchFamily="2" charset="-78"/>
              </a:rPr>
              <a:t>3- مرکز کنترل درونی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کانون کنترل درونی ، احساسی است که افراد برخوردار از آن معتقدند که شخصا هدایت و کنترل سرنوشت شان را بدست دارند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آنها معتقدند که موفقیت یا شکست شان نتیجه اقدامات خودشان است تا حکم سرنوشت و یا تاثیر مطلق عوامل بیرونی و حوادث احتمالی نظیر شانس و بخت و اقبال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شما چطور؟ آیا می توانید مسئولیت کارها و روند ادامه امور و نتیجه آن را برعهده بگیرید یا خیر ؟ چه بازی هایی را بیشتر دوست دارید ؟ بازی هایی که در آنها شانس و اقبال عامل اصلی برد و باخت است یا مهارت ؟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60074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6721" y="592183"/>
            <a:ext cx="1045028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chemeClr val="accent5"/>
                </a:solidFill>
                <a:cs typeface="B Nazanin" panose="00000400000000000000" pitchFamily="2" charset="-78"/>
              </a:rPr>
              <a:t>4- نیاز به موفقیت و پیشرفت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این ویژگی نیز یکی دیگر از ابعاد اساسی شخصیت کارآفرینان است .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آیا علت ترک شغل افرادی که در کار خود ماهر بوده و حقوق و دستمزد خوبی نیز دریافت می کرده اند ، نیاز به توفیق به همراه نیاز به استقلال نبوده است ؟ فرد کارآفرین هدف گرا است ، حال این هدف ممکن است کسب سود یا ثروت باشد ، یا هدف سازمانی مثل بازاریابی محصولی جدید یا ارائه خدمتی موفقیت آمیز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6938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009119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گاهی ممکن است تصور شود که کارآفرینان افرادی تشنه قدرت هستند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پژوهش ها نشان می دهد که کارآفرینان کسانی هستند که نیاز زیادی به پیشرفت و نیاز کمی به قدرت دارند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همچنین این افراد به وابستگی های اجتماعی نیاز بسیار اندکی از خودشان نشان می دهند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شما چطور؟ آیا حاضر به انجام کارهای روزمره و بدون زحمت هستید ؟ یا مایلید کارهایی را که در آنها وظایف سخت تری برعهده شما می گذارند ، انجام دهید ؟ اگر در جستجوی کاری پر فراز و نشیب هستید ، این ویژگی کارآفرینان در شما نیز وجود دارد.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1007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" y="104503"/>
            <a:ext cx="11982993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chemeClr val="accent5"/>
                </a:solidFill>
                <a:cs typeface="B Nazanin" panose="00000400000000000000" pitchFamily="2" charset="-78"/>
              </a:rPr>
              <a:t>5- ایده پردازی و خلاقیت و نوآوری:</a:t>
            </a:r>
          </a:p>
          <a:p>
            <a:pPr algn="r">
              <a:lnSpc>
                <a:spcPct val="200000"/>
              </a:lnSpc>
            </a:pPr>
            <a:r>
              <a:rPr lang="fa-IR" sz="3200" dirty="0">
                <a:cs typeface="B Nazanin" panose="00000400000000000000" pitchFamily="2" charset="-78"/>
              </a:rPr>
              <a:t> </a:t>
            </a:r>
            <a:r>
              <a:rPr lang="fa-IR" sz="3200" dirty="0" smtClean="0">
                <a:cs typeface="B Nazanin" panose="00000400000000000000" pitchFamily="2" charset="-78"/>
              </a:rPr>
              <a:t>خلاقیت همان خلق ایده های جدید است که این ایده ها ممکن است به محصولات یا خدمات جدیدی نیز منجر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نوآوری نیز همانا ارائه محصول ، فرآیند و خدمات جدید به بازار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خلاقیت ، فرآیند ایجاد هر چیز با ارزش است و در حقیقت پیدایی و تجلی یک اندیشه و فکر است .در حالی که نوآوری ، فرآیند عملی ساختن آن اندیشه و فکر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فرصت ها نیز ، موقعیت هایی هستند که از بررسی نیازهای جامعه فراهم می شوند که کارآفرینان این نیازها را درک کرده اما افراد عادی قادر به درک آنها نیستند .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3017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3805" y="113212"/>
            <a:ext cx="1129501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تا چه حد در انجام کارها سعی می کنید روش های جدید و نو  را امتحان کنید ؟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اگر همیشه در پی یافتن راه هایی به غیر از راه های ثابت شده خود و دیگران هستید گرایش به خلق ایده و نوآوری در شما وجود دارد .</a:t>
            </a:r>
            <a:endParaRPr lang="fa-IR" sz="3200" dirty="0"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3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6- اعتماد به نفس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کارآفرینان معمولا اعتماد به نفس بالایی دارند ، آنها توانایی ها و راهبردهای خود را قبول دارند ، خود را باور دارند و می دانند که می توانند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3394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057" y="217715"/>
            <a:ext cx="1110342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40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7- تحمل ابهام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تحمل ابهام و پذیرش عدم اطمینان جزء امور عادی زندگی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تحمل ابهام ، به معنی توانایی زندگی کردن بدون داشتن اطلاعات کامل از محیط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تمایل افراد به آغاز یک فعالیت اقتصادی بدون اطمینان از اینکه موفق خواهند شد یا نه ؟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اینکه ، رقبا چگونه واکنش نشان می دهند ؟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یا دقیقا چه منابعی ممکن است مورد نیاز باشد ، بیان کننده تحمل ابهام است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2066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15291" y="130629"/>
            <a:ext cx="9065623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b="1" dirty="0" smtClean="0">
                <a:solidFill>
                  <a:schemeClr val="accent6"/>
                </a:solidFill>
                <a:cs typeface="B Nazanin" panose="00000400000000000000" pitchFamily="2" charset="-78"/>
              </a:rPr>
              <a:t>کارآفرینی</a:t>
            </a:r>
          </a:p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اهداف</a:t>
            </a:r>
            <a:r>
              <a:rPr lang="fa-IR" sz="3200" dirty="0" smtClean="0">
                <a:cs typeface="B Nazanin" panose="00000400000000000000" pitchFamily="2" charset="-78"/>
              </a:rPr>
              <a:t> </a:t>
            </a:r>
            <a:r>
              <a:rPr lang="fa-IR" sz="3200" b="1" dirty="0" smtClean="0">
                <a:cs typeface="B Nazanin" panose="00000400000000000000" pitchFamily="2" charset="-78"/>
              </a:rPr>
              <a:t>یادگیری : </a:t>
            </a:r>
            <a:r>
              <a:rPr lang="fa-IR" sz="3200" dirty="0" smtClean="0">
                <a:cs typeface="B Nazanin" panose="00000400000000000000" pitchFamily="2" charset="-78"/>
              </a:rPr>
              <a:t>پس از پایان این بخش از فراگیر انتظار می رود که :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کارآفرینی را به بیانی ساده تعریف کند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عناصر اصلی مفهوم کارآفرینی را توضیح دهد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کارآفرینی را از دیدگاه های مختلف با یکدیگر مقایسه نماید.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ویژگی های کارآفرینان را به تفکیک حیطه ی مورد مطالعه نام برده و توضیح دهد ( جمعیت شناختی ، روان شناختی )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با انواع مهارت های کارآفرینی آشنا شود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فرآیند کارآفرینی را توصیف کند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با کارآفرینی سازمانی به عنوان یکی از انواع کارآفرینی آشنا شود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با ضرورت و نقش کارآفرینان در جامعه آشنا شود.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دلایل عمده ای را که باعث شکست کارآفرینان می شود ذکر کند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2614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2777" y="0"/>
            <a:ext cx="1096409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هر چند بعضی از کارآفرینان ممکن است وانمود کنند که بیش از حد ساختار یافته عمل می کنند ، ولی به عنوان یک قانون کلی و به طور نسبی ، توانایی و تحمل آنان در مقابل شرایط عدم اطمینان زیاد است و توانایی دارند تا با آگاهی نداشتن از اطلاعات کامل بکار ادامه دهند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کارآفرینان به مراتب بیش از مدیران شرکت ها ، قدرت تحمل ابهام را دارند ، آنها بدون اینکه احساس تهدید و یا ناراحتی نمایند ، قادرند به طور اثربخش با شرایط و اطلاعات مبهم ، ناقص ، غیر قطعی ، سازمان نیافته و غیر شفاف دست و پنجه نرم کنند.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11893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7976" y="0"/>
            <a:ext cx="11286309" cy="7881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4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8- پشتکار بالا: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کارآفرینان افرادی هستند که در انجام کارهایشان مصمم و دارای پشتکار هستند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این افراد با مواجه شدن با شکست ناامید نمی شوند و به دنبال راهی می گردند که بر آن غلبه کنند و راه خود را تا رسیدن به موفقیت ادامه می دهند .</a:t>
            </a:r>
          </a:p>
          <a:p>
            <a:pPr algn="r">
              <a:lnSpc>
                <a:spcPct val="200000"/>
              </a:lnSpc>
            </a:pPr>
            <a:r>
              <a:rPr lang="fa-IR" sz="3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9- آرمان گرایی و داشتن دورنما: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کارآفرینان برای خود یک هدف نهایی در نظر می گیرند و ابتدا تصمیم می گیرند چه می خواهند ، سپس برای رسیدن به آن برنامه ریزی می کنند و تلاش می کنند تا به آن هدف برسند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97012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2149" y="609600"/>
            <a:ext cx="941396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10- پیشقدم بودن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این افراد همیشه در انجام کارها ، پیشتاز هستند و منتظر این نیستند که کسی آنها را بکار دعوت کند و یا از آنها بخواهد فعالیتی را انجام دهند .</a:t>
            </a:r>
          </a:p>
          <a:p>
            <a:pPr algn="r"/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11</a:t>
            </a:r>
            <a:r>
              <a:rPr lang="fa-IR" sz="3200" b="1" dirty="0" smtClean="0">
                <a:cs typeface="B Nazanin" panose="00000400000000000000" pitchFamily="2" charset="-78"/>
              </a:rPr>
              <a:t>- اهل عمل و کار بودن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کارآفرینان افرادی هستند که شب و روز نمی شناسند و برای رسیدن به اهداف خود هیچگاه دست از تلاش برنمی دارند . آنها در اوایل فعالیت اقتصادی خود ، حتی ممکن است ماه ها بدون فوت وقت کار کنند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0685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67" y="121920"/>
            <a:ext cx="1150402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solidFill>
                  <a:schemeClr val="accent4"/>
                </a:solidFill>
                <a:cs typeface="B Nazanin" panose="00000400000000000000" pitchFamily="2" charset="-78"/>
              </a:rPr>
              <a:t>12</a:t>
            </a:r>
            <a:r>
              <a:rPr lang="fa-IR" sz="3200" b="1" dirty="0" smtClean="0">
                <a:solidFill>
                  <a:schemeClr val="accent4"/>
                </a:solidFill>
                <a:cs typeface="B Nazanin" panose="00000400000000000000" pitchFamily="2" charset="-78"/>
              </a:rPr>
              <a:t>- نتیجه گرا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کارآفرینان افرادی هستند که مخاطرات و سختی هایی را متقبل می شوند برای اینکه در نهایت به نتیجه برسند ؛ کسب درآمد ، رسیدن به سود و یا رضایت شخصی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13</a:t>
            </a:r>
            <a:r>
              <a:rPr lang="fa-IR" sz="32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- کارآمد بودن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یعنی توانایی بهره برداری بدون اتلاف منابع ، آنها سعی می کنند از کمترین منابع و زمان ، حداکثر استفاده را ببرند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14</a:t>
            </a: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- چاره جویی : </a:t>
            </a:r>
            <a:r>
              <a:rPr lang="fa-IR" sz="3200" dirty="0" smtClean="0">
                <a:cs typeface="B Nazanin" panose="00000400000000000000" pitchFamily="2" charset="-78"/>
              </a:rPr>
              <a:t>کارآفرینان افرادی هستند که می توانند در برخورد با اتفاقات غیر منتظره ، راه حل های مبتکرانه ای ارائه دهند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11998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9670"/>
            <a:ext cx="1208749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15- بی صبری: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بدان معنا که در صورت تاخیر کارها آرامش خود را از دست می دهند و در نتیجه سریعا در پی رفع موانع بر می ایند .</a:t>
            </a:r>
          </a:p>
          <a:p>
            <a:pPr algn="r"/>
            <a:r>
              <a:rPr lang="fa-IR" sz="32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16</a:t>
            </a: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- علاقه مندی به یادگیری :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کارآفرینان یادگیری را برای پیشرفت ضروری می دانند . بر این اساس آنان پیوسته تمامی ظرفیت خود را بکار می گیرند تا از محیط ، مراکز آموزشی ، تجربیات موفق ، عوامل پیروزی و شکست و رقبا نکات موثری برای پیشبرد کسب و کار خود و عملکرد بهتر ، فراگیرند .</a:t>
            </a:r>
          </a:p>
          <a:p>
            <a:pPr algn="r"/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17- رهبری :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یعنی ترغیب و جهت دادن به فعالیت ها و مدیریت منابع انسانی و مادی برای دستیابی به اهداف تعیین شده . این افراد حس رهبری بالایی دارند و می توانند با قدرت در مورد مسائل گوناگون تصمیم گیری کنند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62954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6617" y="609600"/>
            <a:ext cx="94836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نکته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بخاطر داشته باشید که کارآفرینان با این خصوصیات متولد نشده اند ، بلکه این ویژگی ها را از طریق تجربه کسب کرده اند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بنابر این شما نیز می توانید با استفاده از تجربیاتی که در طول زندگی کسب می کنید چنین خصوصیاتی را در خود ایجاد نمایید.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061511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170" y="104503"/>
            <a:ext cx="1201782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chemeClr val="accent6"/>
                </a:solidFill>
                <a:cs typeface="B Nazanin" panose="00000400000000000000" pitchFamily="2" charset="-78"/>
              </a:rPr>
              <a:t>ویژگی های جمعیت شناختی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بعد از شناخت ویژگی های رفتاری کارآفرینان ، با مجموعه ای از ویژگی های دیگر آشنا می شویم که می توانند ، تاثیر به سزایی در تصمیم گیری یک فرد برای کارآفرین شدن داشته باشند .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به این ویژگی ها ، ویژگی های جمعیت شناختی می گویند که عبارتند از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solidFill>
                  <a:srgbClr val="C00000"/>
                </a:solidFill>
                <a:cs typeface="B Nazanin" panose="00000400000000000000" pitchFamily="2" charset="-78"/>
              </a:rPr>
              <a:t>1</a:t>
            </a:r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- تجربه کاری : </a:t>
            </a:r>
            <a:r>
              <a:rPr lang="fa-IR" sz="3200" dirty="0" smtClean="0">
                <a:cs typeface="B Nazanin" panose="00000400000000000000" pitchFamily="2" charset="-78"/>
              </a:rPr>
              <a:t>کارآفرینان در صنعتی که کار خود را در آن آغاز می کنند ، دارای تجربه قبلی هستند ، بهره گیری از تجارب کاری قبلی در فعالیت های اقتصادی خاص همواره همبستگی مثبتی با میزان دسترسی به موفقیت کاری دارد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36385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298" y="209007"/>
            <a:ext cx="1143435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2- نارضایتی از شغل قبلی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نارضایتی علت اصلی دور شدن فرد از شغل خود می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مورد کارآفرین ، نارضایتی از شغل قبلی نه تنها او را وادار می کند که کار خود را ترک کند ، بلکه این حس را در او ایجاد می کند که کار کردن در هیچ جای دیگری ارضاء کننده نخواهد بود . نارضایتی از شغل قبلی حاکی از چند موضوع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اول اینکه بیشتر کارآفرینان فعالیت خود را با کار کردن برای شخص دیگری آغاز می کنند و دوم اینکه تنها در صورتی از این وضعیت خارج می شوند که نیازهایشان ارضاء نشود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675269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057" y="574766"/>
            <a:ext cx="1001485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البته عدم شناخت کارفرما از روحیه کارآفرینانه فرد ، موجبات نارضایتی وی را فراهم می نماید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این مساله نه تنها کارفرما را از داشتن یک نیروی فعال و کارآزموده محروم می سازد ، بلکه اغلب ، رقابت جدیدی را نیز برای خود او ایجاد می کند ، چرا که بیشتر کارآفرینان ، فعالیت های اقتصادی را در حیطه ای که در آن تجربه دارند ، آغاز می کنند .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26631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338" y="113211"/>
            <a:ext cx="11364686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3- الگوی نقش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خانواده و دوستان نقش مهمی در کارآفرین شدن فرد بازی می کنند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تحقیقات نشان داده اند که غالب پدران کارآفرینان موفق در زمینه هایی با فناوری بالا ، مالک و مدیر بوده اند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آنها در محیط خانواده با فرهنگ کارآفرینی آشنا می شوند و تجربیات کارآفرین شدن را کسب می کنند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به طور کلی وجود یک الگوی نقش کارآمد ، افراد را به پذیرش مخاطرات کارآفرینی تشویق می کند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9658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154" y="156755"/>
            <a:ext cx="1045028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با نگاهی به روند رشد و توسعه جهانی در می یابیم که با افزایش و گسترش فناوری های پیشرفته ، نقش و جایگاه کارآفرینان به طور فزاینده ای بیشتر می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اگر چه در سال های گذشته ، اختراع جایگاه ویژه ای در توسعه ی کشورها داشته است ، اما امروزه کارآفرینی از عوامل رشد و توسعه ی اقتصادی به شمار می رود ، به طوری که در غرب و برخی کشورهای دیگر ، دو دهه ی اخیر ، دوران طلایی کارآفرینی نام گرفته است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183661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057" y="104503"/>
            <a:ext cx="1108601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solidFill>
                  <a:srgbClr val="C00000"/>
                </a:solidFill>
                <a:cs typeface="B Nazanin" panose="00000400000000000000" pitchFamily="2" charset="-78"/>
              </a:rPr>
              <a:t>4</a:t>
            </a:r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- شرایط کودکی: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نتایجی که از تحقیقات به دست آمده نشان می دهند که تجربیات کودکی تاثیرات به سزایی در زندگی آینده فرد دارد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به همین جهت است که مطالعات در خصوص شرایط کودکی افراد در ابعاد مختلف صورت گرفته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اعضای خانواده و بخصوص والدین در پرورش حس استقلال طلبی ، علاقه به موفقیت ، مسئولیت پذیری و دیگر ویژگی های کارآفرینی در فرزندان خود بسیار موثرند .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66004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509" y="78377"/>
            <a:ext cx="1135597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5</a:t>
            </a: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- سن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به طور کلی ، برای کارآفرین شدن داشتن سن مشخصی معیار نیست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اما نکته ای که وجود دارد ، این است که هر چه سن افراد بالاتر می رود و سالخوردگی فرا می رسد ، از خطر پذیری بیزار می شوند و نمی خواهند بر روی فعالیت های اقتصادی که ممکن است شکست بخورند ، خطر پذیری کنند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تحقیقات نشان می دهد که اکثر کارآفرینان ، کسب و کار خود را در سنین بین 25 تا 45 سالگی آغاز می کنند و هر چه کارآفرین جوانتر باشد ، امکان موفقیت او بیشتر است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091893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669" y="1"/>
            <a:ext cx="11974285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6- سطح تحصیلات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زمینه های تحصیلی کارآفرینان مانند سن آغاز به فعالیتشان متفاوت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بعضی از آنها ترک تحصیل کنندگان دبیرستانی هستند که یا مجبور شده اند مدرسه را بخاطر کمک مالی به خانواده ترک کنند و یا کسانی که دنیای واقعی را از مدرسه مهیج تر یافته و آن را ترک کرده اند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با این وجود به طور کلی کارآفرینان ، تحصیلات دانشگاهی داشته و تعداد زیادی از آنان دارای مدارج بالای علمی هستند.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البته این امر تا حدود زیادی به جامعه بستگی دارد .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اگر جامعه روی هم رفته از سطح دانش بالاتری برخوردار باشد، کارآفرینان آنها نیز تحصیلات بالاتری خواهند داشت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20171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509" y="130630"/>
            <a:ext cx="11390811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کارآفرینان از منابع مهم و پایان ناپذیر ثروت آفرینی در همه ی جوامع بشری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منبعی که به توان خلاقیت انسان ها بر می گردد که از یک سو ارزان و از سوی دیگر بسیار ارزشمند و پایان ناپذیر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کارآفرینی یکی از انواع زندگی شغلی است که افراد در مسیر زندگی خود می توانند انتخاب کنند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اگر می خواهید در این راه گام بگذارید ، لازم است ابتدا بدانید کارآفرینی چیست و کارآفرین به چه کسی گفته می شود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43817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8274" y="165463"/>
            <a:ext cx="1042415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chemeClr val="accent2"/>
                </a:solidFill>
                <a:cs typeface="B Nazanin" panose="00000400000000000000" pitchFamily="2" charset="-78"/>
              </a:rPr>
              <a:t>در مورد کارآفرینی چه می دانید ؟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بنا به تعریف واژه نامه وبستر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کارآفرین </a:t>
            </a:r>
            <a:r>
              <a:rPr lang="fa-IR" sz="3200" dirty="0" smtClean="0">
                <a:cs typeface="B Nazanin" panose="00000400000000000000" pitchFamily="2" charset="-78"/>
              </a:rPr>
              <a:t>کسی است که متعهد می شود ، مخاطره های یک فعالیت اقتصادی را سازماندهی ، اداره و تقبل نماید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اقتصاددانان می گویند ، کارآفرین کسی است که منابع ، نیروی کار ، مواد و سایر دارایی ها را با هم ترکیب می کند تا ارزش آنها را نسبت به قبل بیشتر نماید .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50067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5954" y="653143"/>
            <a:ext cx="923108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b="1" dirty="0" smtClean="0">
                <a:solidFill>
                  <a:schemeClr val="accent4"/>
                </a:solidFill>
                <a:cs typeface="B Nazanin" panose="00000400000000000000" pitchFamily="2" charset="-78"/>
              </a:rPr>
              <a:t>روان شناسان معتقدند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کارآفرین کسی است که به وسیله ی ویژگی های شخصی خود به پیش می رود ، ویژگی هایی از قبیل نیاز به کسب کردن یا رسیدن به چیزی ، تجربه نمودن ، انجام دادن یا شاید فرار از حوزه اختیار دیگران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1664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66" y="139338"/>
            <a:ext cx="11504023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دانشمندان مدیریت نیز بیشتر به تشریح کارآفرینی از نظر ایجاد جو و محیط کارآفرینانه در سازمان های موجود پرداخته اند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اما تعریفی که تقریبا اکثر صاحب نظران در مورد آن اتفاق نظر دارند ، به شرح زیر است :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کارآفرینی عبارت است از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فرآیند خلق چیزی با ارزش و متفاوت ، از طریق اختصاص زمان و تلاش کافی ، همراه با خطر مالی ، روانی و اجتماعی به منظور دریافت پاداش های مالی و رضایت شخص از نتایج حاصله                       هسیریچ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4100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012" y="259977"/>
            <a:ext cx="11627223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این تعریف چند نکته وجود دارد: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اول : به طور کلی کارآفرینی فرآیند خلق چیزی است ، خلق هر چیز ارزشمند و جدید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دوم : کارآفرینی فرآیندی است که مستلزم صرف زمان و تلاش کافی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سوم : کارآفرینی دارای خطرهای اجتناب ناپذیری است و بالاخره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چهارم : آنچه که به عنوان پاداش در فعالیت های کارآفرینانه وجود دارد ، رسیدن به استقلال مالی و کسب درآمد و همچنین رضایت خاطری است که فرد کارآفرین بعد از انجام کار ، کسب خواهد کرد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24985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8869" y="1036320"/>
            <a:ext cx="93355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ضروری است تا بدانیم چنانچه فردی صرفا کسب و کاری را آغاز کند و خطرهای آن را پذیرا شود ، کارآفرین نیست ، بلکه لازم است تا نوآوری هم وجود داشته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به بیان واضح تر کارآفرین کسی است که محصول ، خدمت و یا فرآیند جدیدی را تولید یا ارائه نماید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732776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1326</TotalTime>
  <Words>2737</Words>
  <Application>Microsoft Office PowerPoint</Application>
  <PresentationFormat>Widescreen</PresentationFormat>
  <Paragraphs>133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B Nazanin</vt:lpstr>
      <vt:lpstr>Century Gothic</vt:lpstr>
      <vt:lpstr>Tahoma</vt:lpstr>
      <vt:lpstr>Wingdings 3</vt:lpstr>
      <vt:lpstr>Slice</vt:lpstr>
      <vt:lpstr>گام دوم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گام دوم</dc:title>
  <dc:creator>F.Araghi</dc:creator>
  <cp:lastModifiedBy>F.Araghi</cp:lastModifiedBy>
  <cp:revision>22</cp:revision>
  <dcterms:created xsi:type="dcterms:W3CDTF">2020-03-06T13:09:16Z</dcterms:created>
  <dcterms:modified xsi:type="dcterms:W3CDTF">2020-03-30T19:35:43Z</dcterms:modified>
</cp:coreProperties>
</file>