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درس تحقیق و سمینار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مدرس : فرح ناز عراقی</a:t>
            </a:r>
          </a:p>
          <a:p>
            <a:r>
              <a:rPr lang="fa-IR" dirty="0" smtClean="0"/>
              <a:t>مقطع کارشناسی </a:t>
            </a:r>
          </a:p>
          <a:p>
            <a:r>
              <a:rPr lang="fa-IR" dirty="0" smtClean="0"/>
              <a:t>رشته طراحی و دوخت</a:t>
            </a:r>
          </a:p>
        </p:txBody>
      </p:sp>
    </p:spTree>
    <p:extLst>
      <p:ext uri="{BB962C8B-B14F-4D97-AF65-F5344CB8AC3E}">
        <p14:creationId xmlns:p14="http://schemas.microsoft.com/office/powerpoint/2010/main" val="415058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315" y="1140822"/>
            <a:ext cx="9753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چکیده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خلاصه ای دقیق از مقاله یا پایان نامه است که در یک بند نوشته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در صفحه ای جداگانه در واقع مهم ترین بند نوشته و در هر مقاله چکیده ی آن است ، زیرا خوانندگان نخست چکیده را می خوانند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آنگاه تصمیم می گیرند کل مقاله را بخوانند یا نه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194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098" y="78377"/>
            <a:ext cx="10615748" cy="7239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چکیده را پس از پایان نگارش مقاله باید بنویسیم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نخست نکته های مهم در بحث ها مسئله و روش یافته ها و نتایج را فهرست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آنگاه آنها را به سبک گزارش روند کار به صورت جمله در می آوریم.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چکیده باید مستقل از متن منتشر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باید چنان تنظیم شود ، که نیازی به مراجعه به متن نداشته باشد ، و همچنین سهولت در کار کلید واژه های تحقیق و اصطلاحات خاص روشن و مشخص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2689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497" y="888274"/>
            <a:ext cx="90046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تحقیق ( مقاله نویسی)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1- اول : چکیده ( جذابترین قسمت موضوع مورد تحقیق به صورت خلاصه نوشته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کلید واژه : بیشترین کلمات استفاده شده در متن چکیده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2- دوم : مقدمه </a:t>
            </a:r>
          </a:p>
          <a:p>
            <a:pPr algn="l" rtl="1"/>
            <a:r>
              <a:rPr lang="fa-IR" sz="3200" dirty="0" smtClean="0">
                <a:cs typeface="B Nazanin" panose="00000400000000000000" pitchFamily="2" charset="-78"/>
              </a:rPr>
              <a:t>برای نوشتن مقدمه برای پایان نامه تطبیقی اول معرفی دو موضوع مورد مقایسه مثلا </a:t>
            </a:r>
            <a:r>
              <a:rPr lang="en-US" sz="3200" dirty="0" smtClean="0">
                <a:cs typeface="B Nazanin" panose="00000400000000000000" pitchFamily="2" charset="-78"/>
              </a:rPr>
              <a:t>A </a:t>
            </a:r>
            <a:r>
              <a:rPr lang="fa-IR" sz="3200" dirty="0" smtClean="0">
                <a:cs typeface="B Nazanin" panose="00000400000000000000" pitchFamily="2" charset="-78"/>
              </a:rPr>
              <a:t>و </a:t>
            </a:r>
            <a:r>
              <a:rPr lang="en-US" sz="3200" dirty="0" smtClean="0">
                <a:cs typeface="B Nazanin" panose="00000400000000000000" pitchFamily="2" charset="-78"/>
              </a:rPr>
              <a:t>B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3- معرفی می شوند به صورت خلاصه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سپس بیان مسئله( چرا ، چگونه که در پایان نامه و مقاله نمی آید )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01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1486" y="653143"/>
            <a:ext cx="99887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4 – پیشینه تحقیق: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لحاظ تاریخی موضوع مورد تحقیق بررسی می شود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 – بدنه ی اصلی تحقیق در مورد تشابهات و تفاوت های ای و بی بحث می کنیم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نتیجه گیری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7- منابع ( رفرنس)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3931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1" y="348343"/>
            <a:ext cx="107812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پیشینه علمی تحقیق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نکاتی که باید مد نظر بگیریم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1- منابع مقدم بر کار خود پیش زمینه تاریخی وضعیت کنونی موضوع را چنان بیان کنید که خواننده از همین مقدمه روند مطالعات پیشین را بشناسد و نتایج حاصل از آن را درک و ارزیابی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 – مهمترین تحقیق های انجام شده در این زمینه را معرفی و ارزیابی کنید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3- نشان دهید که کار شما در چه جنبه ای با کارهای دیگران مطابقت یا تفاوت دارد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4- بعد از بیان مسئله پرسش های اصلی تحقیق که در قسمت پیشنهاد نوشته بودید ، بیاورید . پس از پرسش ها بنویسید که پاسخ های فرض شما ( فرضیه ها ) در آغاز تحقیق چه بوده است .</a:t>
            </a:r>
          </a:p>
          <a:p>
            <a:pPr algn="r"/>
            <a:endParaRPr lang="fa-IR" sz="3200" dirty="0" smtClean="0">
              <a:cs typeface="B Nazanin" panose="00000400000000000000" pitchFamily="2" charset="-78"/>
            </a:endParaRP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681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9" y="95794"/>
            <a:ext cx="1179140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بیان نظریه چهارچوب نظریه تحقیق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از منظر یک رویکرد فکری یا نظریه ی مشخص به مسئله پرداخته ایم آن را به اختصار معرفی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محقق باید جزئیات شیوه ی اجرای پژوهش را توصیف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چنین توصیفی خواننده را قادر می سازد  تا درستی و تناسب روش یا پرسش ها و اهداف و موضوع و نیز اعتبار و صحت نتایج را ارزیابی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عنوان مثال : اگر روش ابداع شماست به گونه ای آن را توضیح دهید ، که محققان دیگر بتوانند به سادگی روش شما را در تحقیقات خود به کار گیرند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06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920" y="931817"/>
            <a:ext cx="8995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تجهیزات و لوازم پژوهش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پژوهش های تجربی و آزمایشگاهی باید مواد و تجهیزات ( احیانا افراد مورد مطالعه ) را توصیف و معرفی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نحوه و دلیل انتخاب مواد و نمونه ها ، نوع تجهیزات و لوازم آزمایشگاهی نیز باید بیان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43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629" y="130629"/>
            <a:ext cx="11373394" cy="774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بدنه اصلی نوشتار بحث و تحلیل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جوهر مقاله و هنر مقاله نویسی در این بخش نمودار می شود . نحوه ی رده بندی داده ها سازگارسازی روش با رویکرد و تحلیل ، نوع استدلال ها و نظم منطقی بخش ها همگی سبب استحکام و قدرت تاثیر مقاله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کلام موفقیت در بخش بحث و بررسی مقاله ، مستلزم داشتن آگاهی و دانش ذهن تحلیل گر و روشمند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اعتبار بحث و بررسی مقاله تا حدودی به برنامه ریزی و دقت در کاربرد روش های پژوهش بستگی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538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29" y="470263"/>
            <a:ext cx="1115568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نتیجه گیری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پس از خواندن یک مقاله بلند ( تا 6 هزار کلمه ) خوانندگان خواهان جمع بندی روشن از ایده های اصلی نویسنده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بخش پایانی مقاله دستاوردها را چنان جمع بندی کنید که خواننده احساس کند به پایان گفتگو رسیده و از بحث نتیجه ای به دست آورده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در پایان مقاله برای یافتن برون شوی مناسب دچار مشکل شدید ، یکی از شیوه های زیر رابه کار ببرید :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2607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" y="200297"/>
            <a:ext cx="114517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1- جمع بندی و خلاصه ایده ها و نکته های مهم مقاله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منظور از خلاصه به معنی خلاصه کردن مقاله نیست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بلکه باید هدف اولیه مقاله – نتایج حاصله از تحقیق و اهمیت مطلوب در این بخش بیان شود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2- ارزیابی و قضاوت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باره ی اهمیت موضوع مقاله – پیشنهاد – راهکار با توصیه انجام یک کار بر مبنای این پژوهش بیان چشم انداز آینده ی موضوع مبتنی بر ایده ی اصلی مقاله </a:t>
            </a:r>
          </a:p>
        </p:txBody>
      </p:sp>
    </p:spTree>
    <p:extLst>
      <p:ext uri="{BB962C8B-B14F-4D97-AF65-F5344CB8AC3E}">
        <p14:creationId xmlns:p14="http://schemas.microsoft.com/office/powerpoint/2010/main" val="39018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9830" y="566057"/>
            <a:ext cx="97274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شخص تحقیق می کند تا بر حسب نیاز و دغدغه  ی خود به نتیجه برسد .</a:t>
            </a:r>
          </a:p>
          <a:p>
            <a:pPr algn="r">
              <a:lnSpc>
                <a:spcPct val="200000"/>
              </a:lnSpc>
            </a:pP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تفاوت تحقیق و سمینار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سمینار مقاله را ارائه می دهیم و همه صرفا شنونده نیستند . 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ولی در همایش فقط یک شخص سخنرانی می کند . و ما شنونده هستیم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025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2046" y="1088570"/>
            <a:ext cx="88152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عنوان مقاله یا کتاب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 از کلیات دوری کنیم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 – عنوان مبهم نباشد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به کار بردن واژه هایی مثل : کاربرد ، تاثیر ، مقایسه ی تطبیقی در ابتدای عنوان مقالات قابل قبول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385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01486"/>
            <a:ext cx="89349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کلمه ی </a:t>
            </a:r>
            <a:r>
              <a:rPr lang="fa-IR" sz="3200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بررسی </a:t>
            </a:r>
            <a:r>
              <a:rPr lang="fa-IR" sz="3200" dirty="0" smtClean="0">
                <a:cs typeface="B Nazanin" panose="00000400000000000000" pitchFamily="2" charset="-78"/>
              </a:rPr>
              <a:t>در ابتدای عنوان مقالات قابل قبول نیست.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مقالات موضوع کلی نباشد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خیلی جزئی و تقسیم شده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نکته :</a:t>
            </a:r>
            <a:r>
              <a:rPr lang="fa-IR" sz="3200" dirty="0" smtClean="0">
                <a:cs typeface="B Nazanin" panose="00000400000000000000" pitchFamily="2" charset="-78"/>
              </a:rPr>
              <a:t> نتایج مقاله در عنوان مطرح نشود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عنوان مقاله بین 15-8 کلمه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708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7474" y="1114697"/>
            <a:ext cx="76548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ساختمان مقاله پژوهشی :</a:t>
            </a:r>
          </a:p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عنوان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مبهم نباشد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فشرده و واضح باشد.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عنوان را زمانی که انتخاب می کنیم باید ببینیم به چه چیزی می خواهیم در نهایت برسیم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00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182881"/>
            <a:ext cx="1038932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مقدمه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با یک مقدمه آغاز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که مسئله ی اصلی تحقیق ، روش و راهکار را معرفی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بخش پس از چکیده و کلید واژه ها می آید ، و خلاء آگاهی میان نویسنده و خواننده را پر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نویسان توانا مقدمه ی خود را چنان می نویسند که برای خواننده مسئله یا مجهولی طرح کنند و او را مشتاق خواندن مقاله برای یافتن پاسخ کنند.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854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132" y="182880"/>
            <a:ext cx="1072025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مقدمه را با اطلاعات جالب توجه و گاه جذابی آغاز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که البته باید واقعی و تحقیق پذیر و مرتبط با مسئله ی تحقیق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مقدمه روش مند پنج نکته را روشن کنید 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1- بیان مسئله ی تحقیق 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نخست روشن کنید که در این مقاله چه مسئله ای مورد بررسی قرار می گیرد و چرا؟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: مسئله کانونی این پژوهش چیست ؟ دلیل اهمیت این موضوع  چرا این مسئله اهمیت دارد ؟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980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74" y="87086"/>
            <a:ext cx="11059885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 پیشینه ی علمی تحقیق 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بعد از بیان مسئله نوبت به معرفی تحقیقات قبلی است .</a:t>
            </a:r>
          </a:p>
          <a:p>
            <a:pPr algn="r">
              <a:lnSpc>
                <a:spcPct val="15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عنوان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هویت مقاله و محتوای آن و هدف اصلی تحقیق را نشان می دهد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عنوان فشرده ای منظم از محتوای مطالب مقاله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عنوان یک مقاله ی پژوهشی باید روشن ، فشرده و کوتاه باشد.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خاطر خواننده بماند و کلیشه ای و مبهم نباشد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توجه خواننده را برانگیزد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کلی و فراتر از محتوای مقاله نباشد ، چرا که مقاله را بی اعتبار می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عاطفی و عاشقانه نباشد .</a:t>
            </a:r>
          </a:p>
        </p:txBody>
      </p:sp>
    </p:spTree>
    <p:extLst>
      <p:ext uri="{BB962C8B-B14F-4D97-AF65-F5344CB8AC3E}">
        <p14:creationId xmlns:p14="http://schemas.microsoft.com/office/powerpoint/2010/main" val="222103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2080" y="888274"/>
            <a:ext cx="89785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اصلی ترین واژه های کلیدی در عنوان موجود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اختصارهای نوساخته ، اختصارهای ناآشنا در عنوان به کار نبرید .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تعداد واژه های عنوان در انجمن روانشناسی آمریکا </a:t>
            </a:r>
            <a:r>
              <a:rPr lang="en-US" sz="3200" dirty="0" smtClean="0">
                <a:cs typeface="B Nazanin" panose="00000400000000000000" pitchFamily="2" charset="-78"/>
              </a:rPr>
              <a:t>APA</a:t>
            </a:r>
            <a:r>
              <a:rPr lang="fa-IR" sz="3200" dirty="0" smtClean="0">
                <a:cs typeface="B Nazanin" panose="00000400000000000000" pitchFamily="2" charset="-78"/>
              </a:rPr>
              <a:t> بیش از 12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کلمه را مجاز نمی شمارد .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اما در فارسی 15 کلمه مجاز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481670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781</TotalTime>
  <Words>1244</Words>
  <Application>Microsoft Office PowerPoint</Application>
  <PresentationFormat>Widescreen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 Nazanin</vt:lpstr>
      <vt:lpstr>B Titr</vt:lpstr>
      <vt:lpstr>Gill Sans MT</vt:lpstr>
      <vt:lpstr>Majalla UI</vt:lpstr>
      <vt:lpstr>Parcel</vt:lpstr>
      <vt:lpstr>درس تحقیق و سمینار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تحقیق و سمینار</dc:title>
  <dc:creator>F.Araghi</dc:creator>
  <cp:lastModifiedBy>F.Araghi</cp:lastModifiedBy>
  <cp:revision>12</cp:revision>
  <dcterms:created xsi:type="dcterms:W3CDTF">2020-03-06T00:34:52Z</dcterms:created>
  <dcterms:modified xsi:type="dcterms:W3CDTF">2020-03-11T05:06:50Z</dcterms:modified>
</cp:coreProperties>
</file>