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2557A-7053-4340-A874-8AB926A8EDA1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B02557A-7053-4340-A874-8AB926A8EDA1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Nazanin" panose="00000400000000000000" pitchFamily="2" charset="-78"/>
              </a:rPr>
              <a:t>مهارت های مورد نیاز کارآفرینان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مدرس : فرح ناز عراقی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834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463" y="104503"/>
            <a:ext cx="11521441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شما باید </a:t>
            </a:r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مهارت خود را در نوشتن </a:t>
            </a:r>
            <a:r>
              <a:rPr lang="fa-IR" sz="3200" dirty="0" smtClean="0">
                <a:cs typeface="B Nazanin" panose="00000400000000000000" pitchFamily="2" charset="-78"/>
              </a:rPr>
              <a:t>طرح کسب و کار به صورتی نشان دهید که به خوبی ایده تان را به نمایش بگذارید و امکان پذیری آن را نشان دهید و در عین حال از سوء استفاده ایده تان توسط دیگران جلوگیری کنید .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مهارت در برقراری ارتباط</a:t>
            </a:r>
            <a:r>
              <a:rPr lang="fa-IR" sz="3200" dirty="0" smtClean="0">
                <a:cs typeface="B Nazanin" panose="00000400000000000000" pitchFamily="2" charset="-78"/>
              </a:rPr>
              <a:t> موثر و سودمند با سرمایه داران در جهت تامین منابع برای راه اندازی یک کسب و کار ، همچنین توانایی در برقراری ارتباط حضوری با صاحبان کسب و کارهایی دیگر ، رقبا ، خریداران ، فروشندگان و .... اینها از جمله مهارت هایی است که در همه کسب و کارها مشترک است و باید کسب نمایید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6956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" y="1"/>
            <a:ext cx="11512731" cy="8075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مهارت در انتخاب نوع کسب و کار : </a:t>
            </a:r>
            <a:r>
              <a:rPr lang="fa-IR" sz="3200" dirty="0" smtClean="0">
                <a:cs typeface="B Nazanin" panose="00000400000000000000" pitchFamily="2" charset="-78"/>
              </a:rPr>
              <a:t>سپس با توجه به ماهیت کسب و کار خود به لحاظ میزان سرمایه و تعداد شرکاء میزان مسئولیت پذیری فرد یا افراد و قوانین و مقررات و ... می باید نوع شرکت خدماتی / تولیدی خود را مشخص نمایید . 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مهارت در انتخاب نام کسب و کار : </a:t>
            </a:r>
            <a:r>
              <a:rPr lang="fa-IR" sz="3200" dirty="0" smtClean="0">
                <a:cs typeface="B Nazanin" panose="00000400000000000000" pitchFamily="2" charset="-78"/>
              </a:rPr>
              <a:t>یعنی مهارت در انتخاب نامی گویا ، متناسب با فرهنگ ، ملیت ، ماهیت شغل و ...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مهارت در انتخاب مکان کسب و کار : </a:t>
            </a:r>
            <a:r>
              <a:rPr lang="fa-IR" sz="3200" dirty="0" smtClean="0">
                <a:cs typeface="B Nazanin" panose="00000400000000000000" pitchFamily="2" charset="-78"/>
              </a:rPr>
              <a:t>شما می باید در انتخاب مکانی برای کسب و کار خود مهارت داشته باشید . این مکان می باید با در نظر گرفتن متغیرهایی همچون بازار، کسب و کارهای مرتبط ، رقبا ف مشتریان و ... انتخاب شود . 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7570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2377" y="740229"/>
            <a:ext cx="911787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rgbClr val="7030A0"/>
                </a:solidFill>
                <a:cs typeface="B Nazanin" panose="00000400000000000000" pitchFamily="2" charset="-78"/>
              </a:rPr>
              <a:t>مهارت در کنترل و نظارت : </a:t>
            </a:r>
            <a:r>
              <a:rPr lang="fa-IR" sz="3200" dirty="0" smtClean="0">
                <a:cs typeface="B Nazanin" panose="00000400000000000000" pitchFamily="2" charset="-78"/>
              </a:rPr>
              <a:t>بدست آوردن اطلاعات در مورد محیط و متغیرهای اثر گذار بر آن و همچنین اطلاع و آگاهی از وضعیت و روند انجام کسب و کار ، به نحو موثری می تواند شما را در غلبه بر مسائل و مشکلات و رویدادهای احتمالی آن آماده سازد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3273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6251" y="235131"/>
            <a:ext cx="958813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ب – مهارت های مدیریتی :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مدیریت فنی : </a:t>
            </a:r>
            <a:r>
              <a:rPr lang="fa-IR" sz="3200" dirty="0" smtClean="0">
                <a:cs typeface="B Nazanin" panose="00000400000000000000" pitchFamily="2" charset="-78"/>
              </a:rPr>
              <a:t>یعنی مهارت در انجام فعالیت های تخصصی همچون تولید ، انبارداری ، خرید ، فروش و توزیع محصولات ، از جمله ضرورت هایی هستند که شما به عنوان مدیر یک کسب و کار باید با آنها آشنایی داشته باشید .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rgbClr val="7030A0"/>
                </a:solidFill>
                <a:cs typeface="B Nazanin" panose="00000400000000000000" pitchFamily="2" charset="-78"/>
              </a:rPr>
              <a:t>مدیریت خطر پذیری : </a:t>
            </a:r>
            <a:r>
              <a:rPr lang="fa-IR" sz="3200" dirty="0" smtClean="0">
                <a:cs typeface="B Nazanin" panose="00000400000000000000" pitchFamily="2" charset="-78"/>
              </a:rPr>
              <a:t>یعنی توانایی و مهارت مقابله با پیشامدهای احتمالی و بازگشت به حالت تعادل در کسب و کار 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328974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4469" y="226423"/>
            <a:ext cx="11112137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مدیریت بازاریابی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توانایی و مهارت در انجام تحقیقات در زمینه بازار، مشتریان ، رقبا ، مهارت در قیمت گذاری ، در انتخاب شیوه های مناسب تبلیغات ، تعیین روش مناسب برای فروش و گزینش کانال های مناسب توزیع است .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مدیریت راهبردی: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توانایی و مهارت در تدوین ، اجرا و ارزیابی برنامه ای جامع برای رسیدن به اهداف بلند مدت در کسب و کار .</a:t>
            </a:r>
          </a:p>
          <a:p>
            <a:pPr algn="r"/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34075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503" y="113211"/>
            <a:ext cx="11277599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مدیریت مالی و حسابداری و تامین بودجه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یعنی مهارت در تامین سرمایه ، استفاده از این سرمایه و تخصیص بودجه و همچنین مهارت در ثبت و طبقه بندی اطلاعات و رویدادهای مالی روزانه و سالانه به منظور نشان دادن موقعیت مالی شرکت .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rgbClr val="00B0F0"/>
                </a:solidFill>
                <a:cs typeface="B Nazanin" panose="00000400000000000000" pitchFamily="2" charset="-78"/>
              </a:rPr>
              <a:t>مدیریت روابط انسانی: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محیط های کار، در واقع زمینه های پیچیده ای هستند که درک و فهم رفتار در آنها از طریق توجه به نگرش های کارکنان ، روابط اجتماعی ، ارتباطات غیر رسمی و متغیرهای دیگر امکان پذیر است .توجه به روابط انسانی در محیط کار برای شما به عنوان یک کارآفرین به منظور اداره کسب و کارتان لازم و ضروری است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896601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" y="130629"/>
            <a:ext cx="1109472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rgbClr val="FF3300"/>
                </a:solidFill>
                <a:cs typeface="B Nazanin" panose="00000400000000000000" pitchFamily="2" charset="-78"/>
              </a:rPr>
              <a:t>مدیریت زمان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یعنی مدیریت استفاده بهینه از وقت ، برای اجرای هر برنامه ، بودجه بندی زمان از مهمترین اموری است که یک مدیر را قادر می سازد تا به نتایج مطلوب و مورد نظر برسد .</a:t>
            </a:r>
          </a:p>
          <a:p>
            <a:pPr algn="r"/>
            <a:r>
              <a:rPr lang="fa-IR" sz="3200" b="1" dirty="0" smtClean="0">
                <a:solidFill>
                  <a:srgbClr val="00B050"/>
                </a:solidFill>
                <a:cs typeface="B Nazanin" panose="00000400000000000000" pitchFamily="2" charset="-78"/>
              </a:rPr>
              <a:t>مدیریت توسعه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دنیای امروز همواره با تحولات شتابنده ای در فناوری و اطلاعات مواجه هستیم ، لذا برای مقابله با چنین نیروهای متغیری شما به عنوان یک کارآفرین می باید توانایی دگرگون کردن و نو کردن را داشته باشد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705770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0194" y="696686"/>
            <a:ext cx="988422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مدیریت توسعه روشهایی را فراهم می آورد که به طور منظم سبب تغییر سازمان و بهبود آن می شود ، هدف از توسعه و بهبود سازمان اثربخش تر کردن آن و افزایش فرصت ها برای افراد است تا بتوانند نیروهای بالقوه ی خود را به فعل در آورند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65105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3144" y="165464"/>
            <a:ext cx="11112136" cy="8586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4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شما به عنوان یک کارآفرین به چه مهارت هایی نیاز دارید ؟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کارآفرینان برای راه اندازی و اداره یک کسب و کار موفق ، به مهارت های گوناگون نیاز دارند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توانایی در بکارگیری صحیح دانش کسب شده و استفاده از آن در اداره کسب و کار ، نمایانگر سطح مهارت های تخصصی یک کارآفرین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این مهارت ها در کسب و کارهای گوناگون متفاوت است ، و مسلم است که هر کسب و کاری به مهارت و دانش تخصصی خاص نیاز دارد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اما دانش و مهارت هایی نیز وجود دارند که در تمامی کسب و کارها مورد نیاز مشتری است که عبارتند از :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4967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93371" y="661851"/>
            <a:ext cx="904820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مهارت های عمومی کسب و کار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مهارت های مدیریتی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پیش از اینکه تصمیم بگیری مشورت کن و قبل از آنکه عمل کنی فکر کن </a:t>
            </a:r>
          </a:p>
          <a:p>
            <a:pPr algn="r"/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8180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06285" y="1"/>
            <a:ext cx="10014857" cy="8690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برخی از مهارتهای مورد نیاز فرآیند کارآفرینی را ارائه می نماید .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مهارت های عمومی کسب و کار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1-مهارت در تبدیل ایده و فرصت به یک کسب و کار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2- مهارت در نوشتن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3- مهارت در برقراری ارتباط و مذاکره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4-مهارت در انتخاب نوع کسب و کار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5-مهارت در انتخاب نام کسب و کار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6- مهارت در انتخاب مکان کسب و کار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7- مهارت در کنترل و نظارت 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7284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1051" y="0"/>
            <a:ext cx="9039498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4400" b="1" dirty="0" smtClean="0">
                <a:solidFill>
                  <a:srgbClr val="00B050"/>
                </a:solidFill>
                <a:cs typeface="B Nazanin" panose="00000400000000000000" pitchFamily="2" charset="-78"/>
              </a:rPr>
              <a:t>مهارت های مدیریتی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1-مدیریت فنی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2-مدیریت منابع انسانی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3- مدیریت راهبردی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4- مدیریت زمان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5-مدیریت خطر پذیری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6- مدیریت بازاریابی و شناخت بازار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7- مدیریت مالی و حسابداری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8- مدیریت توسعه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77175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06286" y="679269"/>
            <a:ext cx="9248503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4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مدیریت فنی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مدیریت تولید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انبارداری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خرید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فروش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توزیع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62077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0229" y="618309"/>
            <a:ext cx="1010194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600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مدیریت بازاریابی و شناخت بازار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انجام تحقیقات در زمینه بازار ، مشتریان و رقبا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مهارت در قیمت گذاری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مهارت در تبلیغات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مهارت در تعیین روش فروش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مهارت در تعیین شیوه های توزیع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1717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54331" y="888274"/>
            <a:ext cx="903949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600" b="1" dirty="0" smtClean="0">
                <a:solidFill>
                  <a:srgbClr val="7030A0"/>
                </a:solidFill>
                <a:cs typeface="B Nazanin" panose="00000400000000000000" pitchFamily="2" charset="-78"/>
              </a:rPr>
              <a:t>مدیریت مالی و حسابداری و تامین سرمایه</a:t>
            </a:r>
            <a:endParaRPr lang="fa-IR" sz="3200" b="1" dirty="0" smtClean="0">
              <a:solidFill>
                <a:srgbClr val="7030A0"/>
              </a:solidFill>
              <a:cs typeface="B Nazanin" panose="00000400000000000000" pitchFamily="2" charset="-78"/>
            </a:endParaRP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جذب سرمایه و تامین مالی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استفاده از سرمایه و تخصیص بودجه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انجام محاسبات مالی و تهیه ترازنامه و حساب سود و زیان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755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5096" y="0"/>
            <a:ext cx="11251475" cy="7143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مهارت های عمومی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شما به عنوان یک کارآفرین ابتدا می باید در مورد ایده و فرصتی که در ذهن دارید ، تحقیق کرده و سپس موجبات تبدیل این ایده و فرصت را به یک کسب و کار اقتصادی فراهم نمایید . بعد از شکل گرفتن ایده تجاری نیاز دارید که این ایده را به صورت مکتوب تنظیم کنید ؛ تا هم به عنوان راهنمایی برای مدیریت و تصمیم گیری شما باشد و هم به عنوان وسیله ای برای جذب سرمایه و تامین منابع مالی و دیگر منابع مورد نیاز طرح کسب و کار به شما کمک کند . 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938958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868</TotalTime>
  <Words>1064</Words>
  <Application>Microsoft Office PowerPoint</Application>
  <PresentationFormat>Widescreen</PresentationFormat>
  <Paragraphs>68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B Nazanin</vt:lpstr>
      <vt:lpstr>Calibri</vt:lpstr>
      <vt:lpstr>Century Schoolbook</vt:lpstr>
      <vt:lpstr>Corbel</vt:lpstr>
      <vt:lpstr>Feathered</vt:lpstr>
      <vt:lpstr>مهارت های مورد نیاز کارآفرینان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مهارت های مورد نیاز کارآفرینان</dc:title>
  <dc:creator>F.Araghi</dc:creator>
  <cp:lastModifiedBy>F.Araghi</cp:lastModifiedBy>
  <cp:revision>10</cp:revision>
  <dcterms:created xsi:type="dcterms:W3CDTF">2020-04-03T07:02:17Z</dcterms:created>
  <dcterms:modified xsi:type="dcterms:W3CDTF">2020-04-04T14:18:05Z</dcterms:modified>
</cp:coreProperties>
</file>