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مهارت های مورد نیاز کارآفرینان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3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63" y="104503"/>
            <a:ext cx="1152144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شما باید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 خود را در نوشتن </a:t>
            </a:r>
            <a:r>
              <a:rPr lang="fa-IR" sz="3200" dirty="0" smtClean="0">
                <a:cs typeface="B Nazanin" panose="00000400000000000000" pitchFamily="2" charset="-78"/>
              </a:rPr>
              <a:t>طرح کسب و کار به صورتی نشان دهید که به خوبی ایده تان را به نمایش بگذارید و امکان پذیری آن را نشان دهید و در عین حال از سوء استفاده ایده تان توسط دیگران جلوگیری کنید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 در برقراری ارتباط</a:t>
            </a:r>
            <a:r>
              <a:rPr lang="fa-IR" sz="3200" dirty="0" smtClean="0">
                <a:cs typeface="B Nazanin" panose="00000400000000000000" pitchFamily="2" charset="-78"/>
              </a:rPr>
              <a:t> موثر و سودمند با سرمایه داران در جهت تامین منابع برای راه اندازی یک کسب و کار ، همچنین توانایی در برقراری ارتباط حضوری با صاحبان کسب و کارهایی دیگر ، رقبا ، خریداران ، فروشندگان و .... اینها از جمله مهارت هایی است که در همه کسب و کارها مشترک است و باید کسب نمایید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695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"/>
            <a:ext cx="11512731" cy="8075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مهارت در انتخاب نوع کسب و کار : </a:t>
            </a:r>
            <a:r>
              <a:rPr lang="fa-IR" sz="3200" dirty="0" smtClean="0">
                <a:cs typeface="B Nazanin" panose="00000400000000000000" pitchFamily="2" charset="-78"/>
              </a:rPr>
              <a:t>سپس با توجه به ماهیت کسب و کار خود به لحاظ میزان سرمایه و تعداد شرکاء میزان مسئولیت پذیری فرد یا افراد و قوانین و مقررات و ... می باید نوع شرکت خدماتی / تولیدی خود را مشخص نمایید . 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مهارت در انتخاب نام کسب و کار : </a:t>
            </a:r>
            <a:r>
              <a:rPr lang="fa-IR" sz="3200" dirty="0" smtClean="0">
                <a:cs typeface="B Nazanin" panose="00000400000000000000" pitchFamily="2" charset="-78"/>
              </a:rPr>
              <a:t>یعنی مهارت در انتخاب نامی گویا ، متناسب با فرهنگ ، ملیت ، ماهیت شغل و ...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مهارت در انتخاب مکان کسب و کار : </a:t>
            </a:r>
            <a:r>
              <a:rPr lang="fa-IR" sz="3200" dirty="0" smtClean="0">
                <a:cs typeface="B Nazanin" panose="00000400000000000000" pitchFamily="2" charset="-78"/>
              </a:rPr>
              <a:t>شما می باید در انتخاب مکانی برای کسب و کار خود مهارت داشته باشید . این مکان می باید با در نظر گرفتن متغیرهایی همچون بازار، کسب و کارهای مرتبط ، رقبا ف مشتریان و ... انتخاب شود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757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77" y="740229"/>
            <a:ext cx="911787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مهارت در کنترل و نظارت : </a:t>
            </a:r>
            <a:r>
              <a:rPr lang="fa-IR" sz="3200" dirty="0" smtClean="0">
                <a:cs typeface="B Nazanin" panose="00000400000000000000" pitchFamily="2" charset="-78"/>
              </a:rPr>
              <a:t>بدست آوردن اطلاعات در مورد محیط و متغیرهای اثر گذار بر آن و همچنین اطلاع و آگاهی از وضعیت و روند انجام کسب و کار ، به نحو موثری می تواند شما را در غلبه بر مسائل و مشکلات و رویدادهای احتمالی آن آماده سازد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327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251" y="235131"/>
            <a:ext cx="95881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 – مهارت های مدیریتی 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مدیریت فنی : </a:t>
            </a:r>
            <a:r>
              <a:rPr lang="fa-IR" sz="3200" dirty="0" smtClean="0">
                <a:cs typeface="B Nazanin" panose="00000400000000000000" pitchFamily="2" charset="-78"/>
              </a:rPr>
              <a:t>یعنی مهارت در انجام فعالیت های تخصصی همچون تولید ، انبارداری ، خرید ، فروش و توزیع محصولات ، از جمله ضرورت هایی هستند که شما به عنوان مدیر یک کسب و کار باید با آنها آشنایی داشته باشید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مدیریت خطر پذیری : </a:t>
            </a:r>
            <a:r>
              <a:rPr lang="fa-IR" sz="3200" dirty="0" smtClean="0">
                <a:cs typeface="B Nazanin" panose="00000400000000000000" pitchFamily="2" charset="-78"/>
              </a:rPr>
              <a:t>یعنی توانایی و مهارت مقابله با پیشامدهای احتمالی و بازگشت به حالت تعادل در کسب و کار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289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469" y="226423"/>
            <a:ext cx="1111213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مدیریت بازاریابی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توانایی و مهارت در انجام تحقیقات در زمینه بازار، مشتریان ، رقبا ، مهارت در قیمت گذاری ، در انتخاب شیوه های مناسب تبلیغات ، تعیین روش مناسب برای فروش و گزینش کانال های مناسب توزیع است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مدیریت راهبردی: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توانایی و مهارت در تدوین ، اجرا و ارزیابی برنامه ای جامع برای رسیدن به اهداف بلند مدت در کسب و کار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407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3" y="113211"/>
            <a:ext cx="11277599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مدیریت مالی و حسابداری و تامین بودجه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یعنی مهارت در تامین سرمایه ، استفاده از این سرمایه و تخصیص بودجه و همچنین مهارت در ثبت و طبقه بندی اطلاعات و رویدادهای مالی روزانه و سالانه به منظور نشان دادن موقعیت مالی شرکت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مدیریت روابط انسانی: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محیط های کار، در واقع زمینه های پیچیده ای هستند که درک و فهم رفتار در آنها از طریق توجه به نگرش های کارکنان ، روابط اجتماعی ، ارتباطات غیر رسمی و متغیرهای دیگر امکان پذیر است .توجه به روابط انسانی در محیط کار برای شما به عنوان یک کارآفرین به منظور اداره کسب و کارتان لازم و ضروری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660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30629"/>
            <a:ext cx="110947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3300"/>
                </a:solidFill>
                <a:cs typeface="B Nazanin" panose="00000400000000000000" pitchFamily="2" charset="-78"/>
              </a:rPr>
              <a:t>مدیریت زمان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یعنی مدیریت استفاده بهینه از وقت ، برای اجرای هر برنامه ، بودجه بندی زمان از مهمترین اموری است که یک مدیر را قادر می سازد تا به نتایج مطلوب و مورد نظر برسد .</a:t>
            </a:r>
          </a:p>
          <a:p>
            <a:pPr algn="r"/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مدیریت توسعه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دنیای امروز همواره با تحولات شتابنده ای در فناوری و اطلاعات مواجه هستیم ، لذا برای مقابله با چنین نیروهای متغیری شما به عنوان یک کارآفرین می باید توانایی دگرگون کردن و نو کردن را داشته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577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194" y="696686"/>
            <a:ext cx="988422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مدیریت توسعه روشهایی را فراهم می آورد که به طور منظم سبب تغییر سازمان و بهبود آن می شود ، هدف از توسعه و بهبود سازمان اثربخش تر کردن آن و افزایش فرصت ها برای افراد است تا بتوانند نیروهای بالقوه ی خود را به فعل در آورند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510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4" y="165464"/>
            <a:ext cx="1111213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شما به عنوان یک کارآفرین به چه مهارت هایی نیاز دارید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کارآفرینان برای راه اندازی و اداره یک کسب و کار موفق ، به مهارت های گوناگون نیاز 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توانایی در بکارگیری صحیح دانش کسب شده و استفاده از آن در اداره کسب و کار ، نمایانگر سطح مهارت های تخصصی یک کارآفرین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مهارت ها در کسب و کارهای گوناگون متفاوت است ، و مسلم است که هر کسب و کاری به مهارت و دانش تخصصی خاص نیاز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اما دانش و مهارت هایی نیز وجود دارند که در تمامی کسب و کارها مورد نیاز مشتری است که عبارتند از :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96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371" y="661851"/>
            <a:ext cx="9048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مهارت های عمومی کسب و کار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مهارت های مدیریتی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پیش از اینکه تصمیم بگیری مشورت کن و قبل از آنکه عمل کنی فکر کن 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8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5" y="1"/>
            <a:ext cx="10014857" cy="869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برخی از مهارتهای مورد نیاز فرآیند کارآفرینی را ارائه می نماید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 های عمومی کسب و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1-مهارت در تبدیل ایده و فرصت به یک کسب و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 مهارت در نوشتن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مهارت در برقراری ارتباط و مذاکره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4-مهارت در انتخاب نوع کسب و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5-مهارت در انتخاب نام کسب و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مهارت در انتخاب مکان کسب و کار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7- مهارت در کنترل و نظارت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728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51" y="0"/>
            <a:ext cx="903949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4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مهارت های مدیریتی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1-مدیریت فنی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2-مدیریت منابع انسانی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مدیریت راهبردی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مدیریت زمان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5-مدیریت خطر پذیری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مدیریت بازاریابی و شناخت بازار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7- مدیریت مالی و حسابداری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8- مدیریت توسعه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717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679269"/>
            <a:ext cx="92485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مدیریت فنی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مدیریت تولید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انبارداری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خرید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فروش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توزیع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207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618309"/>
            <a:ext cx="101019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مدیریت بازاریابی و شناخت بازار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انجام تحقیقات در زمینه بازار ، مشتریان و رقبا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در قیمت گذاری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در تبلیغات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در تعیین روش فروش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در تعیین شیوه های توزیع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171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331" y="888274"/>
            <a:ext cx="90394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مدیریت مالی و حسابداری و تامین سرمایه</a:t>
            </a:r>
            <a:endParaRPr lang="fa-IR" sz="3200" b="1" dirty="0" smtClean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جذب سرمایه و تامین مالی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استفاده از سرمایه و تخصیص بودجه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انجام محاسبات مالی و تهیه ترازنامه و حساب سود و زیان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5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096" y="0"/>
            <a:ext cx="11251475" cy="7143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های عمومی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شما به عنوان یک کارآفرین ابتدا می باید در مورد ایده و فرصتی که در ذهن دارید ، تحقیق کرده و سپس موجبات تبدیل این ایده و فرصت را به یک کسب و کار اقتصادی فراهم نمایید . بعد از شکل گرفتن ایده تجاری نیاز دارید که این ایده را به صورت مکتوب تنظیم کنید ؛ تا هم به عنوان راهنمایی برای مدیریت و تصمیم گیری شما باشد و هم به عنوان وسیله ای برای جذب سرمایه و تامین منابع مالی و دیگر منابع مورد نیاز طرح کسب و کار به شما کمک کند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895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868</TotalTime>
  <Words>1064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 Nazanin</vt:lpstr>
      <vt:lpstr>Calibri</vt:lpstr>
      <vt:lpstr>Century Schoolbook</vt:lpstr>
      <vt:lpstr>Corbel</vt:lpstr>
      <vt:lpstr>Feathered</vt:lpstr>
      <vt:lpstr>مهارت های مورد نیاز کارآفرینان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 های مورد نیاز کارآفرینان</dc:title>
  <dc:creator>F.Araghi</dc:creator>
  <cp:lastModifiedBy>F.Araghi</cp:lastModifiedBy>
  <cp:revision>10</cp:revision>
  <dcterms:created xsi:type="dcterms:W3CDTF">2020-04-03T07:02:17Z</dcterms:created>
  <dcterms:modified xsi:type="dcterms:W3CDTF">2020-04-04T14:18:05Z</dcterms:modified>
</cp:coreProperties>
</file>