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درس تحقیق و سمینار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مدرس : فرح ناز عراقی</a:t>
            </a:r>
          </a:p>
          <a:p>
            <a:r>
              <a:rPr lang="fa-IR" dirty="0" smtClean="0"/>
              <a:t>مقطع کارشناسی </a:t>
            </a:r>
          </a:p>
          <a:p>
            <a:r>
              <a:rPr lang="fa-IR" dirty="0" smtClean="0"/>
              <a:t>رشته طراحی و دوخت</a:t>
            </a:r>
          </a:p>
        </p:txBody>
      </p:sp>
    </p:spTree>
    <p:extLst>
      <p:ext uri="{BB962C8B-B14F-4D97-AF65-F5344CB8AC3E}">
        <p14:creationId xmlns:p14="http://schemas.microsoft.com/office/powerpoint/2010/main" val="415058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315" y="1140822"/>
            <a:ext cx="9753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چکیده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خلاصه ای دقیق از مقاله یا پایان نامه است که در یک بند نوشته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در صفحه ای جداگانه در واقع مهم ترین بند نوشته و در هر مقاله چکیده ی آن است ، زیرا خوانندگان نخست چکیده را می خوانند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آنگاه تصمیم می گیرند کل مقاله را بخوانند یا نه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19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098" y="78377"/>
            <a:ext cx="10615748" cy="7239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چکیده را پس از پایان نگارش مقاله باید بنویسیم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نخست نکته های مهم در بحث ها مسئله و روش یافته ها و نتایج را فهرست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آنگاه آنها را به سبک گزارش روند کار به صورت جمله در می آوریم.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چکیده باید مستقل از متن منتشر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باید چنان تنظیم شود ، که نیازی به مراجعه به متن نداشته باشد ، و همچنین سهولت در کار کلید واژه های تحقیق و اصطلاحات خاص روشن و مشخص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26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9497" y="888274"/>
            <a:ext cx="90046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تحقیق ( مقاله نویسی)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1- اول : چکیده ( جذابترین قسمت موضوع مورد تحقیق به صورت خلاصه نوشته می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کلید واژه : بیشترین کلمات استفاده شده در متن چکیده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2- دوم : مقدمه </a:t>
            </a:r>
          </a:p>
          <a:p>
            <a:pPr algn="l" rtl="1"/>
            <a:r>
              <a:rPr lang="fa-IR" sz="3200" dirty="0" smtClean="0">
                <a:cs typeface="B Nazanin" panose="00000400000000000000" pitchFamily="2" charset="-78"/>
              </a:rPr>
              <a:t>برای نوشتن مقدمه برای پایان نامه تطبیقی اول معرفی دو موضوع مورد مقایسه مثلا </a:t>
            </a:r>
            <a:r>
              <a:rPr lang="en-US" sz="3200" dirty="0" smtClean="0">
                <a:cs typeface="B Nazanin" panose="00000400000000000000" pitchFamily="2" charset="-78"/>
              </a:rPr>
              <a:t>A </a:t>
            </a:r>
            <a:r>
              <a:rPr lang="fa-IR" sz="3200" dirty="0" smtClean="0">
                <a:cs typeface="B Nazanin" panose="00000400000000000000" pitchFamily="2" charset="-78"/>
              </a:rPr>
              <a:t>و </a:t>
            </a:r>
            <a:r>
              <a:rPr lang="en-US" sz="3200" dirty="0" smtClean="0">
                <a:cs typeface="B Nazanin" panose="00000400000000000000" pitchFamily="2" charset="-78"/>
              </a:rPr>
              <a:t>B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3- معرفی می شوند به صورت خلاصه 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سپس بیان مسئله( چرا ، چگونه که در پایان نامه و مقاله نمی آید )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0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1486" y="653143"/>
            <a:ext cx="99887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4 – پیشینه تحقیق: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لحاظ تاریخی موضوع مورد تحقیق بررسی می شود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 – بدنه ی اصلی تحقیق در مورد تشابهات و تفاوت های ای و بی بحث می کنیم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نتیجه گیری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7- منابع ( رفرنس)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39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1" y="348343"/>
            <a:ext cx="1078121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پیشینه علمی تحقیق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نکاتی که باید مد نظر بگیریم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1- منابع مقدم بر کار خود پیش زمینه تاریخی وضعیت کنونی موضوع را چنان بیان کنید که خواننده از همین مقدمه روند مطالعات پیشین را بشناسد و نتایج حاصل از آن را درک و ارزیابی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2 – مهمترین تحقیق های انجام شده در این زمینه را معرفی و ارزیابی کنید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3- نشان دهید که کار شما در چه جنبه ای با کارهای دیگران مطابقت یا تفاوت دارد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4- بعد از بیان مسئله پرسش های اصلی تحقیق که در قسمت پیشنهاد نوشته بودید ، بیاورید . پس از پرسش ها بنویسید که پاسخ های فرض شما ( فرضیه ها ) در آغاز تحقیق چه بوده است .</a:t>
            </a:r>
          </a:p>
          <a:p>
            <a:pPr algn="r"/>
            <a:endParaRPr lang="fa-IR" sz="3200" dirty="0" smtClean="0">
              <a:cs typeface="B Nazanin" panose="00000400000000000000" pitchFamily="2" charset="-78"/>
            </a:endParaRP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6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9" y="95794"/>
            <a:ext cx="1179140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بیان نظریه چهارچوب نظریه تحقیق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از منظر یک رویکرد فکری یا نظریه ی مشخص به مسئله پرداخته ایم آن را به اختصار معرفی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محقق باید جزئیات شیوه ی اجرای پژوهش را توصیف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چنین توصیفی خواننده را قادر می سازد  تا درستی و تناسب روش یا پرسش ها و اهداف و موضوع و نیز اعتبار و صحت نتایج را ارزیابی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عنوان مثال : اگر روش ابداع شماست به گونه ای آن را توضیح دهید ، که محققان دیگر بتوانند به سادگی روش شما را در تحقیقات خود به کار گیرند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920" y="931817"/>
            <a:ext cx="89959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تجهیزات و لوازم پژوهش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پژوهش های تجربی و آزمایشگاهی باید مواد و تجهیزات ( احیانا افراد مورد مطالعه ) را توصیف و معرفی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نحوه و دلیل انتخاب مواد و نمونه ها ، نوع تجهیزات و لوازم آزمایشگاهی نیز باید بیان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4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0629" y="130629"/>
            <a:ext cx="11373394" cy="774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بدنه اصلی نوشتار بحث و تحلیل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جوهر مقاله و هنر مقاله نویسی در این بخش نمودار می شود . نحوه ی رده بندی داده ها سازگارسازی روش با رویکرد و تحلیل ، نوع استدلال ها و نظم منطقی بخش ها همگی سبب استحکام و قدرت تاثیر مقاله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کلام موفقیت در بخش بحث و بررسی مقاله ، مستلزم داشتن آگاهی و دانش ذهن تحلیل گر و روشمند می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البته اعتبار بحث و بررسی مقاله تا حدودی به برنامه ریزی و دقت در کاربرد روش های پژوهش بستگی 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5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29" y="470263"/>
            <a:ext cx="1115568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نتیجه گیری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پس از خواندن یک مقاله بلند ( تا 6 هزار کلمه ) خوانندگان خواهان جمع بندی روشن از ایده های اصلی نویسنده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بخش پایانی مقاله دستاوردها را چنان جمع بندی کنید که خواننده احساس کند به پایان گفتگو رسیده و از بحث نتیجه ای به دست آورده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در پایان مقاله برای یافتن برون شوی مناسب دچار مشکل شدید ، یکی از شیوه های زیر رابه کار ببرید :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260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" y="200297"/>
            <a:ext cx="114517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1- جمع بندی و خلاصه ایده ها و نکته های مهم مقاله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منظور از خلاصه به معنی خلاصه کردن مقاله نیست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بلکه باید هدف اولیه مقاله – نتایج حاصله از تحقیق و اهمیت مطلوب در این بخش بیان شود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2- ارزیابی و قضاوت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باره ی اهمیت موضوع مقاله – پیشنهاد – راهکار با توصیه انجام یک کار بر مبنای این پژوهش بیان چشم انداز آینده ی موضوع مبتنی بر ایده ی اصلی مقاله </a:t>
            </a:r>
          </a:p>
        </p:txBody>
      </p:sp>
    </p:spTree>
    <p:extLst>
      <p:ext uri="{BB962C8B-B14F-4D97-AF65-F5344CB8AC3E}">
        <p14:creationId xmlns:p14="http://schemas.microsoft.com/office/powerpoint/2010/main" val="3901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9830" y="566057"/>
            <a:ext cx="97274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شخص تحقیق می کند تا بر حسب نیاز و دغدغه  ی خود به نتیجه برسد .</a:t>
            </a:r>
          </a:p>
          <a:p>
            <a:pPr algn="r">
              <a:lnSpc>
                <a:spcPct val="200000"/>
              </a:lnSpc>
            </a:pP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تفاوت تحقیق و سمینار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سمینار مقاله را ارائه می دهیم و همه صرفا شنونده نیستند . 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ولی در همایش فقط یک شخص سخنرانی می کند . و ما شنونده هستیم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02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0490" y="104503"/>
            <a:ext cx="107637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نبایدها در نتیجه گیری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نتیجه گیری نباید بیش از 500 واژه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آخرین بخش مقاله گسسته نباشد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نتیجه گیری تغییر عقیده ندهید.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دیدگاه نهایی شما همچنان باید با نوع بحث و سخن شما در سراسر مقاله هم سو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تکرار بپرهیزید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نتایج را با نتایج دیگران مقایسه نکنید .</a:t>
            </a:r>
          </a:p>
        </p:txBody>
      </p:sp>
    </p:spTree>
    <p:extLst>
      <p:ext uri="{BB962C8B-B14F-4D97-AF65-F5344CB8AC3E}">
        <p14:creationId xmlns:p14="http://schemas.microsoft.com/office/powerpoint/2010/main" val="6927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75" y="330927"/>
            <a:ext cx="11530148" cy="770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بیان محدودیت های تحقیق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بسیاری از محققان در روند تحقیق با مشکلات و دشواریهای نظری و روش شناختی مواجه می شوند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برخی از این دشواریها مربوط به کاستی هایی در روش ضعف در تعمیم پذیری یافته ها  - تنگناهای عملی در بررسی قلمروی تحقیق – محدودیت های جامعه ی آماری و مانند آن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محقق باید این محدودیت ها را صادقانه در پایان مقاله بیاورد تا محققان بعدی با آگاهی از آن به پژوهشهای مشابه بپردازند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266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0457" y="627017"/>
            <a:ext cx="958813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بخش قدردانی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اخلاق انسانی و حقوق علمی ایجاب می کند که از اشخاص سازمانها و نهادهایی که در اجرا وانجام پژوهش با پژوهش گر همکاری کرده و او را یاری دادند ، قدردانی کند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20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692" y="687977"/>
            <a:ext cx="977101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مبانی پژوهش و نگارش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تحقیقات به دو صورت عام و تخصصی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جستجوهای عمومی یا تحقیقات عمومی عبارتند از : عمومی کردن – به کار بستن اموری که معمولا برای همگان آشنا و مانوس می باشد .مانند تحقیقات پلیس – روزنامه نگارها – نهادهای امنیتی و بازرگانی و داستان نویسان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90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526" y="496389"/>
            <a:ext cx="101716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پژوهشهای تخصصی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دانشی است که برای نخستین بار طرح می شود و هیچ کس در باره ی آن چیزی نمی داند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تحقیقات در نهادهای علمی و دانشگاهی صورت می گیرد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هدف اصلی پژوهشهای دانشگاهی دستیابی به دانش تازه و بی سابقه است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53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5" y="0"/>
            <a:ext cx="11887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تفاوت بین تحقیقات عمومی و تخصصی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1-پژوهشهای دانشگاهی دارای ساختار نظری محکمی هستند . ولی تحقیقات عمومی فاقد ساختار نظری می باشند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2-تحقیقات عمومی بر خلاف تحقیقات دانشگاهی چندان تابع اصالت و منابع و ماخذ نیستند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3-در تحقیقات دانشگاهی ابداع و تازگی وجود دارد در حالی که در تحقیقات عمومی فاقد آن می باشد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4- تحقیقات دانشگاهی از لحاظ ماهیت و کاربرد در سه گروه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تحقیقات : کاربردی  - بنیادی – توسعه ای  طبقه بندی می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47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337" y="0"/>
            <a:ext cx="11817532" cy="76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انواع مقالات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مقالات به دو دسته رسمی و غیررسمی طبقه بندی می شوند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 دو مقالات از نظر موضوع و هدف متفاوتند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مقالات رسمی : تقریبا غیر شخصی است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نویسنده در مقام یک منبع معتبر یا دارنده ی آگاهی موضوع را به شیوه ی منظم و روشمند شرح و تفسیر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مقالات رسمی را در مجله های دانشگاهی و نشریه هایی که برای مخاطبان متفکر منتشر می شوند می توان یافت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7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4" y="69669"/>
            <a:ext cx="1196557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انواع مقالات از نظر موضوعی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های تاریخی – فلسفی – ادبی – انتقادی اجتماعی و سیاسی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انواع مقالات از لحاظ هدف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مقالات آموزشی – مقالات ترویجی – توصیفی  - توضیحی – تفسیر – اقناع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انواع مقاله های دانشگاهی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های علمی و دانشگاهی رسمی و جدی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از نظر روش و هدف با مقاله های عادی متفاوتند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براساس روش و نوع دیدگاه و هدفی که دارند ، شکل و ماهیت جداگانه ای پیدا می کنند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85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154" y="95794"/>
            <a:ext cx="109728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مقاله های علمی که در دانشگاه ها نوشته می شوند ، معمولا یکی از این چند نوع هستند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1-مقاله های دانشنامه ای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2-مقاله آموزشی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ترویجی توسعه ای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 گزارش پژوهشهای تجربی و آزمایشگاهی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 مقاله های مروری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مقاله کاربردی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7- مقاله بنیادی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06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29" y="191590"/>
            <a:ext cx="1051995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مقاله دانشنامه ای 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یا دایره المعارف : </a:t>
            </a:r>
            <a:r>
              <a:rPr lang="fa-IR" sz="3200" dirty="0" smtClean="0">
                <a:cs typeface="B Nazanin" panose="00000400000000000000" pitchFamily="2" charset="-78"/>
              </a:rPr>
              <a:t>کتابی است حاوی اطلاعات در موضوعات محتلف و در قالب مقاله های مستقل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دانشنامه از واژه ای در اصل یونانی گرفته شده که در لغت به معنی قلمرو – راهنمایی در معنایی گسترده تر به معنی آموزش صحیح و شفاف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1-ویژگی مقاله های دانشنامه ای : </a:t>
            </a:r>
            <a:r>
              <a:rPr lang="fa-IR" sz="3200" dirty="0" smtClean="0">
                <a:cs typeface="B Nazanin" panose="00000400000000000000" pitchFamily="2" charset="-78"/>
              </a:rPr>
              <a:t>هر مقاله استقلال نسبی دارد . از این رو اطلاعات مندرج در آن باید جامع – معتبر و مرتبط با موضوع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26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2046" y="1088570"/>
            <a:ext cx="88152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Titr" panose="00000700000000000000" pitchFamily="2" charset="-78"/>
              </a:rPr>
              <a:t>عنوان مقاله یا کتاب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 از کلیات دوری کنیم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 – عنوان مبهم نباشد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به کار بردن واژه هایی مثل : کاربرد ، تاثیر ، مقایسه ی تطبیقی در ابتدای عنوان مقالات قابل قبول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38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5989" y="687977"/>
            <a:ext cx="942267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2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-هدف مقاله ی دانشنامه ای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ارائه ی اطلاعات اساسی اصیل و موثق و مستند راجع به یک موضوع است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لذا در نگارش مقاله باید به منابع اصیل و معتبر استناد شود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3- بیان دیدگاه و نظریه های تازه که هنوز رواج و مقبولیت نیافته در مقاله ی دانشنامه ای مجاز نیست .</a:t>
            </a:r>
          </a:p>
          <a:p>
            <a:pPr algn="r"/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مقاله های آموزشی : </a:t>
            </a:r>
            <a:r>
              <a:rPr lang="fa-IR" sz="3200" dirty="0" smtClean="0">
                <a:cs typeface="B Nazanin" panose="00000400000000000000" pitchFamily="2" charset="-78"/>
              </a:rPr>
              <a:t>این مقاله با هدف آموزش موضوع یا روش یا نظریه به دانشجویان نوشته می شود .از این رو نباید حاوی ایده روش و یافته ای تازه باشد ، بلکه مسائل مطرح در آن از موضوعاتی است که در آن رشته ی علمی تثبیت شده و در شمار مشهودات است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این مقاله ها فقط کارکرد آموزشی دارد و به کار صاحبنظران و پژوهشگران نمی آید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16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" y="0"/>
            <a:ext cx="1188720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مقاله های ترویجی و توسعه ای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مقالاتی است که با هدف رواج دادن و گسترش یک نظریه یا موضوع علمی و فنی جدید نوشته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ی توصیفی و ترویجی نامیده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انگیزه نویسندگان این نوع مقاله ها بسط و گسترش تفهیم و ساده سازی یک اندیشه – نظریه و یا یک روش جدید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که از طریق انجام یک پژوهش بنیادی به دست آمده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نوع مقالات در ترویج و پرورش روش یا نظریه ی جدید سهم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این رو ارزش آن از مقاله آموزشی بیشتر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476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926" y="148046"/>
            <a:ext cx="11564983" cy="7003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4-مقاله گزارش پژوهش تجربی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نوع مقاله گزارش مکتوبی از پژوهشهای تازه و ابتکاری است که مراحل انجام پژوهش را به طور متوالی در چند بخش متمایز و به این ترتیب ارائه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</a:t>
            </a:r>
            <a:r>
              <a:rPr lang="fa-IR" sz="3200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- مقدمه : </a:t>
            </a:r>
            <a:r>
              <a:rPr lang="fa-IR" sz="3200" dirty="0" smtClean="0">
                <a:cs typeface="B Nazanin" panose="00000400000000000000" pitchFamily="2" charset="-78"/>
              </a:rPr>
              <a:t>طرح مسئله پژوهش و بیان فرضیه آن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روش : </a:t>
            </a:r>
            <a:r>
              <a:rPr lang="fa-IR" sz="3200" dirty="0" smtClean="0">
                <a:cs typeface="B Nazanin" panose="00000400000000000000" pitchFamily="2" charset="-78"/>
              </a:rPr>
              <a:t>توصیف روش به کار رفته در پژوهش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 – </a:t>
            </a:r>
            <a:r>
              <a:rPr lang="fa-IR" sz="32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نتایج :</a:t>
            </a:r>
            <a:r>
              <a:rPr lang="fa-IR" sz="3200" dirty="0" smtClean="0">
                <a:cs typeface="B Nazanin" panose="00000400000000000000" pitchFamily="2" charset="-78"/>
              </a:rPr>
              <a:t> گزارش نهایی که در پژوهش به دست آمده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 </a:t>
            </a:r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بحث : </a:t>
            </a:r>
            <a:r>
              <a:rPr lang="fa-IR" sz="3200" dirty="0" smtClean="0">
                <a:cs typeface="B Nazanin" panose="00000400000000000000" pitchFamily="2" charset="-78"/>
              </a:rPr>
              <a:t>در باره ی روند پژوهش و تفسیر معنای نتایج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این گزارش ها گاهی بسیار کوتاه در حد 5 بند نوشته و تنظیم و منتشر می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07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18010" y="78377"/>
            <a:ext cx="1227037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5-مقالات مروری: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نقد و ارزیابی و تحلیل نوشته هایی می پردازد که قبلا منتشر شده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نویسنده ی این نوع مقاله با مقوله بندی و نقد و ارزیابی نوشته های پیشین روند پژوهش های چاپی در یک موضوع را بررسی و مشخص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هدف از این نوع مقاله علاوه بر اطلاع رسانی ارزیابی و تفسیر پژوهش ها نیز هست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ی مروری را کسی می نویسد که موضوع مورد بحث اشراف کامل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معمولا سر دبیران نشریات علمی موضوع را انتخاب و به یک متخصص سرشناس و توانا سفارش نگارش می دهند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54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3" y="87086"/>
            <a:ext cx="1186107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مراحل نگارش – درجه بندی ها و ارجاعات مقاله ی مروری شبیه به مقاله ی پژوهش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چنین مقاله هایی نویسنده موضوع پژوهش را تعریف و تبیین می کند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ودلیل انتخاب آن وحدود مطالعه و بررسی ها را مشخص می نماید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تمام منابع موجود را نقد و ارزیابی می کند و یا خلاصه کردن پژوهشهای پیشین سیر پیشرفت تحقیقات در باره ی موضوع را نشان می دهد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شباهت ها – مشترکات – تفاوت ها و کارستی های پژوهش های مرتبط با موضوع را بیان می کند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پژوهش های اصیل و ارزنده و منابع معتبر را معرفی می کند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پیشنهادهایی برای ادامه ی پژوهش و مراحل بعدی حل مسئله ارائه می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70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01486"/>
            <a:ext cx="89349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کلمه ی </a:t>
            </a:r>
            <a:r>
              <a:rPr lang="fa-IR" sz="3200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بررسی </a:t>
            </a:r>
            <a:r>
              <a:rPr lang="fa-IR" sz="3200" dirty="0" smtClean="0">
                <a:cs typeface="B Nazanin" panose="00000400000000000000" pitchFamily="2" charset="-78"/>
              </a:rPr>
              <a:t>در ابتدای عنوان مقالات قابل قبول نیست.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مقالات موضوع کلی نباشد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خیلی جزئی و تقسیم شده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نکته :</a:t>
            </a:r>
            <a:r>
              <a:rPr lang="fa-IR" sz="3200" dirty="0" smtClean="0">
                <a:cs typeface="B Nazanin" panose="00000400000000000000" pitchFamily="2" charset="-78"/>
              </a:rPr>
              <a:t> نتایج مقاله در عنوان مطرح نشود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عنوان مقاله بین 15-8 کلمه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708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7474" y="1114697"/>
            <a:ext cx="76548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ساختمان مقاله پژوهشی :</a:t>
            </a:r>
          </a:p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عنوان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مبهم نباشد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فشرده و واضح باشد.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عنوان را زمانی که انتخاب می کنیم باید ببینیم به چه چیزی می خواهیم در نهایت برسیم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0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7" y="182881"/>
            <a:ext cx="1038932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مقدمه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با یک مقدمه آغاز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که مسئله ی اصلی تحقیق ، روش و راهکار را معرفی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بخش پس از چکیده و کلید واژه ها می آید ، و خلاء آگاهی میان نویسنده و خواننده را پر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مقاله نویسان توانا مقدمه ی خود را چنان می نویسند که برای خواننده مسئله یا مجهولی طرح کنند و او را مشتاق خواندن مقاله برای یافتن پاسخ کنند.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85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132" y="182880"/>
            <a:ext cx="1072025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معمولا مقدمه را با اطلاعات جالب توجه و گاه جذابی آغاز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که البته باید واقعی و تحقیق پذیر و مرتبط با مسئله ی تحقیق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مقدمه روش مند پنج نکته را روشن کنید 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1- بیان مسئله ی تحقیق :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نخست روشن کنید که در این مقاله چه مسئله ای مورد بررسی قرار می گیرد و چرا؟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: مسئله کانونی این پژوهش چیست ؟ دلیل اهمیت این موضوع  چرا این مسئله اهمیت دارد ؟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98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74" y="87086"/>
            <a:ext cx="11059885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2- پیشینه ی علمی تحقیق :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بعد از بیان مسئله نوبت به معرفی تحقیقات قبلی است .</a:t>
            </a:r>
          </a:p>
          <a:p>
            <a:pPr algn="r">
              <a:lnSpc>
                <a:spcPct val="15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عنوان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هویت مقاله و محتوای آن و هدف اصلی تحقیق را نشان می دهد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معمولا عنوان فشرده ای منظم از محتوای مطالب مقاله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عنوان یک مقاله ی پژوهشی باید روشن ، فشرده و کوتاه باشد.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خاطر خواننده بماند و کلیشه ای و مبهم نباشد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توجه خواننده را برانگیزد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کلی و فراتر از محتوای مقاله نباشد ، چرا که مقاله را بی اعتبار می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عاطفی و عاشقانه نباشد .</a:t>
            </a:r>
          </a:p>
        </p:txBody>
      </p:sp>
    </p:spTree>
    <p:extLst>
      <p:ext uri="{BB962C8B-B14F-4D97-AF65-F5344CB8AC3E}">
        <p14:creationId xmlns:p14="http://schemas.microsoft.com/office/powerpoint/2010/main" val="22210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2080" y="888274"/>
            <a:ext cx="897853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اصلی ترین واژه های کلیدی در عنوان موجود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اختصارهای نوساخته ، اختصارهای ناآشنا در عنوان به کار نبرید .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تعداد واژه های عنوان در انجمن روانشناسی آمریکا </a:t>
            </a:r>
            <a:r>
              <a:rPr lang="en-US" sz="3200" dirty="0" smtClean="0">
                <a:cs typeface="B Nazanin" panose="00000400000000000000" pitchFamily="2" charset="-78"/>
              </a:rPr>
              <a:t>APA</a:t>
            </a:r>
            <a:r>
              <a:rPr lang="fa-IR" sz="3200" dirty="0" smtClean="0">
                <a:cs typeface="B Nazanin" panose="00000400000000000000" pitchFamily="2" charset="-78"/>
              </a:rPr>
              <a:t> بیش از 12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کلمه را مجاز نمی شمارد . </a:t>
            </a:r>
          </a:p>
          <a:p>
            <a:pPr algn="r" rtl="1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اما در فارسی 15 کلمه مجاز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481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854</TotalTime>
  <Words>2421</Words>
  <Application>Microsoft Office PowerPoint</Application>
  <PresentationFormat>Widescreen</PresentationFormat>
  <Paragraphs>182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B Nazanin</vt:lpstr>
      <vt:lpstr>B Titr</vt:lpstr>
      <vt:lpstr>Gill Sans MT</vt:lpstr>
      <vt:lpstr>Majalla UI</vt:lpstr>
      <vt:lpstr>Parcel</vt:lpstr>
      <vt:lpstr>درس تحقیق و سمینار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تحقیق و سمینار</dc:title>
  <dc:creator>F.Araghi</dc:creator>
  <cp:lastModifiedBy>F.Araghi</cp:lastModifiedBy>
  <cp:revision>20</cp:revision>
  <dcterms:created xsi:type="dcterms:W3CDTF">2020-03-06T00:34:52Z</dcterms:created>
  <dcterms:modified xsi:type="dcterms:W3CDTF">2020-03-21T13:26:15Z</dcterms:modified>
</cp:coreProperties>
</file>