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887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0767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886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6375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228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28545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1233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497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360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40990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357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F3C12-84D1-42C7-A4E6-F55416AFFE7F}" type="datetimeFigureOut">
              <a:rPr lang="fa-IR" smtClean="0"/>
              <a:t>07/22/1441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9AA97-C086-4739-992C-3BA69BDC6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96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7feba4885dd392e0aaecc672965600b4711219__5620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48680"/>
            <a:ext cx="8280920" cy="52295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64"/>
    </mc:Choice>
    <mc:Fallback>
      <p:transition spd="slow" advTm="9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51" objId="4"/>
        <p14:stopEvt time="92864" objId="4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LavaN32262104</dc:creator>
  <cp:lastModifiedBy>LavaN32262104</cp:lastModifiedBy>
  <cp:revision>1</cp:revision>
  <dcterms:created xsi:type="dcterms:W3CDTF">2020-03-16T14:13:46Z</dcterms:created>
  <dcterms:modified xsi:type="dcterms:W3CDTF">2020-03-16T14:21:07Z</dcterms:modified>
</cp:coreProperties>
</file>